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9" r:id="rId4"/>
    <p:sldId id="265" r:id="rId5"/>
    <p:sldId id="266" r:id="rId6"/>
    <p:sldId id="268" r:id="rId7"/>
    <p:sldId id="270" r:id="rId8"/>
    <p:sldId id="258" r:id="rId9"/>
    <p:sldId id="262" r:id="rId10"/>
    <p:sldId id="259" r:id="rId11"/>
    <p:sldId id="261" r:id="rId12"/>
    <p:sldId id="263" r:id="rId13"/>
    <p:sldId id="267" r:id="rId14"/>
    <p:sldId id="260" r:id="rId15"/>
    <p:sldId id="274" r:id="rId16"/>
    <p:sldId id="273" r:id="rId17"/>
    <p:sldId id="26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nav jain" initials="Aj" lastIdx="1" clrIdx="0">
    <p:extLst>
      <p:ext uri="{19B8F6BF-5375-455C-9EA6-DF929625EA0E}">
        <p15:presenceInfo xmlns:p15="http://schemas.microsoft.com/office/powerpoint/2012/main" userId="89e9e5f2f852d1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07T01:15:18.64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38335-CEA2-42B7-8179-A1F44649FE5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8CFA74-705B-407D-8B14-1EF0E5512E72}">
      <dgm:prSet/>
      <dgm:spPr/>
      <dgm:t>
        <a:bodyPr/>
        <a:lstStyle/>
        <a:p>
          <a:r>
            <a:rPr lang="en-IN" dirty="0">
              <a:latin typeface="IBM Plex Arabic" panose="020B0503050203000203" pitchFamily="34" charset="-78"/>
              <a:cs typeface="IBM Plex Arabic" panose="020B0503050203000203" pitchFamily="34" charset="-78"/>
            </a:rPr>
            <a:t>Pose changes</a:t>
          </a:r>
          <a:endParaRPr lang="en-US" dirty="0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F297E291-8511-4865-A45D-809624488D7C}" type="parTrans" cxnId="{A1A6D5D6-EACC-4283-8709-911021CFDF8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8ABAA3C7-787F-4C0F-9AF8-F75D5306BB7D}" type="sibTrans" cxnId="{A1A6D5D6-EACC-4283-8709-911021CFDF8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A1AF992D-BF85-4AC7-812B-39A14042B276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Illumination change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F2C13987-E28C-4F0E-A75B-D7B12C6792D1}" type="parTrans" cxnId="{5141671C-F6FE-4A30-AA88-1B31A3A29C8D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C045F473-8F4E-421F-8883-6DC6A8593991}" type="sibTrans" cxnId="{5141671C-F6FE-4A30-AA88-1B31A3A29C8D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63D8DE16-D752-4A60-95B6-15C68F5F564E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Scale Change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8E8DB438-7CE9-4F1C-9AAA-2AF94C23DDF5}" type="parTrans" cxnId="{52870052-A325-4837-A813-8DC132FDCD0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663DBD0-9686-487D-919E-7111C0D64A60}" type="sibTrans" cxnId="{52870052-A325-4837-A813-8DC132FDCD0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1112D6D7-E2DD-4B24-B300-9C032D23070A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Occlusion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7078D8DE-C4A4-43C4-BD99-1812F0271431}" type="parTrans" cxnId="{9594CAAD-7A38-4939-A016-B7ED938B6747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93F20BE-B287-45E2-BBB6-CD425BCC23B5}" type="sibTrans" cxnId="{9594CAAD-7A38-4939-A016-B7ED938B6747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EE77BCB7-3874-4812-A4AC-FC69DA4452B9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In and Off planar rotations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785ADB5E-114D-4DA1-B09A-8A514B4DD1A0}" type="parTrans" cxnId="{7BE93429-C2DE-4D21-94B3-6D23A0F3BFE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EB599891-3208-47D0-AB69-31B5930F7643}" type="sibTrans" cxnId="{7BE93429-C2DE-4D21-94B3-6D23A0F3BFE9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444BC1F1-7115-4F19-B71A-8B9D6C83CE98}">
      <dgm:prSet/>
      <dgm:spPr/>
      <dgm:t>
        <a:bodyPr/>
        <a:lstStyle/>
        <a:p>
          <a:r>
            <a:rPr lang="en-IN">
              <a:latin typeface="IBM Plex Arabic" panose="020B0503050203000203" pitchFamily="34" charset="-78"/>
              <a:cs typeface="IBM Plex Arabic" panose="020B0503050203000203" pitchFamily="34" charset="-78"/>
            </a:rPr>
            <a:t>Drift problem for template matching learning algorithms</a:t>
          </a:r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EEC799B-3387-41CD-8FD9-05A4646679B2}" type="parTrans" cxnId="{F92A5595-1791-490C-980A-30C76152FB9C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96157A4E-50C7-4810-B725-4F76E97D1849}" type="sibTrans" cxnId="{F92A5595-1791-490C-980A-30C76152FB9C}">
      <dgm:prSet/>
      <dgm:spPr/>
      <dgm:t>
        <a:bodyPr/>
        <a:lstStyle/>
        <a:p>
          <a:endParaRPr lang="en-US">
            <a:latin typeface="IBM Plex Arabic" panose="020B0503050203000203" pitchFamily="34" charset="-78"/>
            <a:cs typeface="IBM Plex Arabic" panose="020B0503050203000203" pitchFamily="34" charset="-78"/>
          </a:endParaRPr>
        </a:p>
      </dgm:t>
    </dgm:pt>
    <dgm:pt modelId="{BA767B2A-D6E8-6B4E-91A6-619A81B8D1C8}" type="pres">
      <dgm:prSet presAssocID="{C8738335-CEA2-42B7-8179-A1F44649FE55}" presName="diagram" presStyleCnt="0">
        <dgm:presLayoutVars>
          <dgm:dir/>
          <dgm:resizeHandles val="exact"/>
        </dgm:presLayoutVars>
      </dgm:prSet>
      <dgm:spPr/>
    </dgm:pt>
    <dgm:pt modelId="{877BE9C6-1765-7F43-B2FD-04DABA201C0B}" type="pres">
      <dgm:prSet presAssocID="{188CFA74-705B-407D-8B14-1EF0E5512E72}" presName="node" presStyleLbl="node1" presStyleIdx="0" presStyleCnt="6">
        <dgm:presLayoutVars>
          <dgm:bulletEnabled val="1"/>
        </dgm:presLayoutVars>
      </dgm:prSet>
      <dgm:spPr/>
    </dgm:pt>
    <dgm:pt modelId="{F0186D43-8212-E146-9E68-970275198C8F}" type="pres">
      <dgm:prSet presAssocID="{8ABAA3C7-787F-4C0F-9AF8-F75D5306BB7D}" presName="sibTrans" presStyleCnt="0"/>
      <dgm:spPr/>
    </dgm:pt>
    <dgm:pt modelId="{551E1C91-2D94-AE49-B13C-7A74BEB473FD}" type="pres">
      <dgm:prSet presAssocID="{A1AF992D-BF85-4AC7-812B-39A14042B276}" presName="node" presStyleLbl="node1" presStyleIdx="1" presStyleCnt="6">
        <dgm:presLayoutVars>
          <dgm:bulletEnabled val="1"/>
        </dgm:presLayoutVars>
      </dgm:prSet>
      <dgm:spPr/>
    </dgm:pt>
    <dgm:pt modelId="{B6F94FDA-2610-2845-89C3-AF2FE0DA82FD}" type="pres">
      <dgm:prSet presAssocID="{C045F473-8F4E-421F-8883-6DC6A8593991}" presName="sibTrans" presStyleCnt="0"/>
      <dgm:spPr/>
    </dgm:pt>
    <dgm:pt modelId="{3EC6CBCD-49A7-F54A-BC28-E9D8FF16D554}" type="pres">
      <dgm:prSet presAssocID="{63D8DE16-D752-4A60-95B6-15C68F5F564E}" presName="node" presStyleLbl="node1" presStyleIdx="2" presStyleCnt="6">
        <dgm:presLayoutVars>
          <dgm:bulletEnabled val="1"/>
        </dgm:presLayoutVars>
      </dgm:prSet>
      <dgm:spPr/>
    </dgm:pt>
    <dgm:pt modelId="{852E7C85-2A77-C54B-813E-6BF5EBE8089B}" type="pres">
      <dgm:prSet presAssocID="{B663DBD0-9686-487D-919E-7111C0D64A60}" presName="sibTrans" presStyleCnt="0"/>
      <dgm:spPr/>
    </dgm:pt>
    <dgm:pt modelId="{F5C30CD6-1316-5649-A768-228B224DAC06}" type="pres">
      <dgm:prSet presAssocID="{1112D6D7-E2DD-4B24-B300-9C032D23070A}" presName="node" presStyleLbl="node1" presStyleIdx="3" presStyleCnt="6">
        <dgm:presLayoutVars>
          <dgm:bulletEnabled val="1"/>
        </dgm:presLayoutVars>
      </dgm:prSet>
      <dgm:spPr/>
    </dgm:pt>
    <dgm:pt modelId="{F98543EF-C67E-5A49-B6E4-93EDAE531A60}" type="pres">
      <dgm:prSet presAssocID="{B93F20BE-B287-45E2-BBB6-CD425BCC23B5}" presName="sibTrans" presStyleCnt="0"/>
      <dgm:spPr/>
    </dgm:pt>
    <dgm:pt modelId="{B2CED5C2-49DD-1246-BC17-3C962993EA17}" type="pres">
      <dgm:prSet presAssocID="{EE77BCB7-3874-4812-A4AC-FC69DA4452B9}" presName="node" presStyleLbl="node1" presStyleIdx="4" presStyleCnt="6">
        <dgm:presLayoutVars>
          <dgm:bulletEnabled val="1"/>
        </dgm:presLayoutVars>
      </dgm:prSet>
      <dgm:spPr/>
    </dgm:pt>
    <dgm:pt modelId="{8486D742-18BD-B946-814C-731D65861064}" type="pres">
      <dgm:prSet presAssocID="{EB599891-3208-47D0-AB69-31B5930F7643}" presName="sibTrans" presStyleCnt="0"/>
      <dgm:spPr/>
    </dgm:pt>
    <dgm:pt modelId="{E6DB58D5-822D-114A-BF2B-39FD5EA7FC00}" type="pres">
      <dgm:prSet presAssocID="{444BC1F1-7115-4F19-B71A-8B9D6C83CE98}" presName="node" presStyleLbl="node1" presStyleIdx="5" presStyleCnt="6">
        <dgm:presLayoutVars>
          <dgm:bulletEnabled val="1"/>
        </dgm:presLayoutVars>
      </dgm:prSet>
      <dgm:spPr/>
    </dgm:pt>
  </dgm:ptLst>
  <dgm:cxnLst>
    <dgm:cxn modelId="{7A05AC0B-0C65-EA40-AD05-8E5995B9D96A}" type="presOf" srcId="{188CFA74-705B-407D-8B14-1EF0E5512E72}" destId="{877BE9C6-1765-7F43-B2FD-04DABA201C0B}" srcOrd="0" destOrd="0" presId="urn:microsoft.com/office/officeart/2005/8/layout/default"/>
    <dgm:cxn modelId="{31A43610-143E-CC43-9171-C3FE240EF47C}" type="presOf" srcId="{C8738335-CEA2-42B7-8179-A1F44649FE55}" destId="{BA767B2A-D6E8-6B4E-91A6-619A81B8D1C8}" srcOrd="0" destOrd="0" presId="urn:microsoft.com/office/officeart/2005/8/layout/default"/>
    <dgm:cxn modelId="{FCFC3312-B532-D64F-8AC5-9130234AAC32}" type="presOf" srcId="{EE77BCB7-3874-4812-A4AC-FC69DA4452B9}" destId="{B2CED5C2-49DD-1246-BC17-3C962993EA17}" srcOrd="0" destOrd="0" presId="urn:microsoft.com/office/officeart/2005/8/layout/default"/>
    <dgm:cxn modelId="{5141671C-F6FE-4A30-AA88-1B31A3A29C8D}" srcId="{C8738335-CEA2-42B7-8179-A1F44649FE55}" destId="{A1AF992D-BF85-4AC7-812B-39A14042B276}" srcOrd="1" destOrd="0" parTransId="{F2C13987-E28C-4F0E-A75B-D7B12C6792D1}" sibTransId="{C045F473-8F4E-421F-8883-6DC6A8593991}"/>
    <dgm:cxn modelId="{7BE93429-C2DE-4D21-94B3-6D23A0F3BFE9}" srcId="{C8738335-CEA2-42B7-8179-A1F44649FE55}" destId="{EE77BCB7-3874-4812-A4AC-FC69DA4452B9}" srcOrd="4" destOrd="0" parTransId="{785ADB5E-114D-4DA1-B09A-8A514B4DD1A0}" sibTransId="{EB599891-3208-47D0-AB69-31B5930F7643}"/>
    <dgm:cxn modelId="{52870052-A325-4837-A813-8DC132FDCD09}" srcId="{C8738335-CEA2-42B7-8179-A1F44649FE55}" destId="{63D8DE16-D752-4A60-95B6-15C68F5F564E}" srcOrd="2" destOrd="0" parTransId="{8E8DB438-7CE9-4F1C-9AAA-2AF94C23DDF5}" sibTransId="{B663DBD0-9686-487D-919E-7111C0D64A60}"/>
    <dgm:cxn modelId="{8BB26D82-1F83-6C40-8383-83052B6A7B5B}" type="presOf" srcId="{A1AF992D-BF85-4AC7-812B-39A14042B276}" destId="{551E1C91-2D94-AE49-B13C-7A74BEB473FD}" srcOrd="0" destOrd="0" presId="urn:microsoft.com/office/officeart/2005/8/layout/default"/>
    <dgm:cxn modelId="{F92A5595-1791-490C-980A-30C76152FB9C}" srcId="{C8738335-CEA2-42B7-8179-A1F44649FE55}" destId="{444BC1F1-7115-4F19-B71A-8B9D6C83CE98}" srcOrd="5" destOrd="0" parTransId="{BEEC799B-3387-41CD-8FD9-05A4646679B2}" sibTransId="{96157A4E-50C7-4810-B725-4F76E97D1849}"/>
    <dgm:cxn modelId="{C3D7A99C-F051-E143-9553-8E13B4CB8657}" type="presOf" srcId="{63D8DE16-D752-4A60-95B6-15C68F5F564E}" destId="{3EC6CBCD-49A7-F54A-BC28-E9D8FF16D554}" srcOrd="0" destOrd="0" presId="urn:microsoft.com/office/officeart/2005/8/layout/default"/>
    <dgm:cxn modelId="{6C2222A5-96BD-CB40-BDE5-B0ECAE1CBD54}" type="presOf" srcId="{444BC1F1-7115-4F19-B71A-8B9D6C83CE98}" destId="{E6DB58D5-822D-114A-BF2B-39FD5EA7FC00}" srcOrd="0" destOrd="0" presId="urn:microsoft.com/office/officeart/2005/8/layout/default"/>
    <dgm:cxn modelId="{9594CAAD-7A38-4939-A016-B7ED938B6747}" srcId="{C8738335-CEA2-42B7-8179-A1F44649FE55}" destId="{1112D6D7-E2DD-4B24-B300-9C032D23070A}" srcOrd="3" destOrd="0" parTransId="{7078D8DE-C4A4-43C4-BD99-1812F0271431}" sibTransId="{B93F20BE-B287-45E2-BBB6-CD425BCC23B5}"/>
    <dgm:cxn modelId="{A1A6D5D6-EACC-4283-8709-911021CFDF89}" srcId="{C8738335-CEA2-42B7-8179-A1F44649FE55}" destId="{188CFA74-705B-407D-8B14-1EF0E5512E72}" srcOrd="0" destOrd="0" parTransId="{F297E291-8511-4865-A45D-809624488D7C}" sibTransId="{8ABAA3C7-787F-4C0F-9AF8-F75D5306BB7D}"/>
    <dgm:cxn modelId="{997D13DB-BD2F-A74C-9ABA-B69CE932DC65}" type="presOf" srcId="{1112D6D7-E2DD-4B24-B300-9C032D23070A}" destId="{F5C30CD6-1316-5649-A768-228B224DAC06}" srcOrd="0" destOrd="0" presId="urn:microsoft.com/office/officeart/2005/8/layout/default"/>
    <dgm:cxn modelId="{83F5590B-6F0F-6647-A71C-3C9D79BEEC1A}" type="presParOf" srcId="{BA767B2A-D6E8-6B4E-91A6-619A81B8D1C8}" destId="{877BE9C6-1765-7F43-B2FD-04DABA201C0B}" srcOrd="0" destOrd="0" presId="urn:microsoft.com/office/officeart/2005/8/layout/default"/>
    <dgm:cxn modelId="{4A9D75FF-1EE6-024F-94EC-8E63191FF0FB}" type="presParOf" srcId="{BA767B2A-D6E8-6B4E-91A6-619A81B8D1C8}" destId="{F0186D43-8212-E146-9E68-970275198C8F}" srcOrd="1" destOrd="0" presId="urn:microsoft.com/office/officeart/2005/8/layout/default"/>
    <dgm:cxn modelId="{83F9C3AE-DEAA-2744-AF06-639F9E5DB8CC}" type="presParOf" srcId="{BA767B2A-D6E8-6B4E-91A6-619A81B8D1C8}" destId="{551E1C91-2D94-AE49-B13C-7A74BEB473FD}" srcOrd="2" destOrd="0" presId="urn:microsoft.com/office/officeart/2005/8/layout/default"/>
    <dgm:cxn modelId="{EB114CBF-B22E-4941-87E7-CEFEC61759DC}" type="presParOf" srcId="{BA767B2A-D6E8-6B4E-91A6-619A81B8D1C8}" destId="{B6F94FDA-2610-2845-89C3-AF2FE0DA82FD}" srcOrd="3" destOrd="0" presId="urn:microsoft.com/office/officeart/2005/8/layout/default"/>
    <dgm:cxn modelId="{E3579A52-44BB-BC4E-9452-8853BA822E2E}" type="presParOf" srcId="{BA767B2A-D6E8-6B4E-91A6-619A81B8D1C8}" destId="{3EC6CBCD-49A7-F54A-BC28-E9D8FF16D554}" srcOrd="4" destOrd="0" presId="urn:microsoft.com/office/officeart/2005/8/layout/default"/>
    <dgm:cxn modelId="{7C2F3783-FF3F-774C-A8F5-810877CCB748}" type="presParOf" srcId="{BA767B2A-D6E8-6B4E-91A6-619A81B8D1C8}" destId="{852E7C85-2A77-C54B-813E-6BF5EBE8089B}" srcOrd="5" destOrd="0" presId="urn:microsoft.com/office/officeart/2005/8/layout/default"/>
    <dgm:cxn modelId="{CFFE42B6-217A-2444-AAEC-68B0F97C7844}" type="presParOf" srcId="{BA767B2A-D6E8-6B4E-91A6-619A81B8D1C8}" destId="{F5C30CD6-1316-5649-A768-228B224DAC06}" srcOrd="6" destOrd="0" presId="urn:microsoft.com/office/officeart/2005/8/layout/default"/>
    <dgm:cxn modelId="{B2BFC0C2-711A-FF48-BA16-74576BE2AE69}" type="presParOf" srcId="{BA767B2A-D6E8-6B4E-91A6-619A81B8D1C8}" destId="{F98543EF-C67E-5A49-B6E4-93EDAE531A60}" srcOrd="7" destOrd="0" presId="urn:microsoft.com/office/officeart/2005/8/layout/default"/>
    <dgm:cxn modelId="{2B281E90-0AD6-A349-A4EF-26308C2D617A}" type="presParOf" srcId="{BA767B2A-D6E8-6B4E-91A6-619A81B8D1C8}" destId="{B2CED5C2-49DD-1246-BC17-3C962993EA17}" srcOrd="8" destOrd="0" presId="urn:microsoft.com/office/officeart/2005/8/layout/default"/>
    <dgm:cxn modelId="{7838CE16-653F-4E42-A365-B210A53ED814}" type="presParOf" srcId="{BA767B2A-D6E8-6B4E-91A6-619A81B8D1C8}" destId="{8486D742-18BD-B946-814C-731D65861064}" srcOrd="9" destOrd="0" presId="urn:microsoft.com/office/officeart/2005/8/layout/default"/>
    <dgm:cxn modelId="{2AA07479-021B-1246-A56D-09B17853B45D}" type="presParOf" srcId="{BA767B2A-D6E8-6B4E-91A6-619A81B8D1C8}" destId="{E6DB58D5-822D-114A-BF2B-39FD5EA7FC0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7618D9-3224-42A3-9F9E-46862BFF98C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22EA8-6F44-4D84-91DE-BE1D44B1AE7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Optical flow  is the pattern of apparent motion of objects, surfaces, and edges in a visual scene       caused by the relative motion between an observer (an eye or a camera) and the scene</a:t>
          </a:r>
          <a:endParaRPr lang="en-US"/>
        </a:p>
      </dgm:t>
    </dgm:pt>
    <dgm:pt modelId="{6E36461F-7B55-4F7F-8FE7-13DBF4D8FA6C}" type="parTrans" cxnId="{FA91A248-09C4-4EBD-8D12-294651FAA786}">
      <dgm:prSet/>
      <dgm:spPr/>
      <dgm:t>
        <a:bodyPr/>
        <a:lstStyle/>
        <a:p>
          <a:endParaRPr lang="en-US"/>
        </a:p>
      </dgm:t>
    </dgm:pt>
    <dgm:pt modelId="{C2400557-3166-479C-A0DD-948FC81EEA36}" type="sibTrans" cxnId="{FA91A248-09C4-4EBD-8D12-294651FAA786}">
      <dgm:prSet/>
      <dgm:spPr/>
      <dgm:t>
        <a:bodyPr/>
        <a:lstStyle/>
        <a:p>
          <a:endParaRPr lang="en-US"/>
        </a:p>
      </dgm:t>
    </dgm:pt>
    <dgm:pt modelId="{2F0102F3-FEBE-432D-83C8-FC0C60A238E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Solving of transcendental equations is required</a:t>
          </a:r>
          <a:endParaRPr lang="en-US"/>
        </a:p>
      </dgm:t>
    </dgm:pt>
    <dgm:pt modelId="{2C93115E-8BF1-47AD-B9B9-136A0597025D}" type="parTrans" cxnId="{6C9CFDD0-657D-43CA-B44B-DFB9368A20FF}">
      <dgm:prSet/>
      <dgm:spPr/>
      <dgm:t>
        <a:bodyPr/>
        <a:lstStyle/>
        <a:p>
          <a:endParaRPr lang="en-US"/>
        </a:p>
      </dgm:t>
    </dgm:pt>
    <dgm:pt modelId="{F57BA1CA-2EB5-4197-A735-1FC6B0537969}" type="sibTrans" cxnId="{6C9CFDD0-657D-43CA-B44B-DFB9368A20FF}">
      <dgm:prSet/>
      <dgm:spPr/>
      <dgm:t>
        <a:bodyPr/>
        <a:lstStyle/>
        <a:p>
          <a:endParaRPr lang="en-US"/>
        </a:p>
      </dgm:t>
    </dgm:pt>
    <dgm:pt modelId="{98EDA18B-EFDF-422A-899F-2B91F49117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Calculation is both complex and extremely sensitive to noise</a:t>
          </a:r>
          <a:endParaRPr lang="en-US"/>
        </a:p>
      </dgm:t>
    </dgm:pt>
    <dgm:pt modelId="{C4B964FE-8DCE-4416-91F4-0E9CC7B93EDE}" type="parTrans" cxnId="{1717AAF5-B3A2-48F0-B2B4-0FE82FD7EAF3}">
      <dgm:prSet/>
      <dgm:spPr/>
      <dgm:t>
        <a:bodyPr/>
        <a:lstStyle/>
        <a:p>
          <a:endParaRPr lang="en-US"/>
        </a:p>
      </dgm:t>
    </dgm:pt>
    <dgm:pt modelId="{E5E50B54-EE35-434D-ABF2-C4DC9BF3924E}" type="sibTrans" cxnId="{1717AAF5-B3A2-48F0-B2B4-0FE82FD7EAF3}">
      <dgm:prSet/>
      <dgm:spPr/>
      <dgm:t>
        <a:bodyPr/>
        <a:lstStyle/>
        <a:p>
          <a:endParaRPr lang="en-US"/>
        </a:p>
      </dgm:t>
    </dgm:pt>
    <dgm:pt modelId="{9F46B473-9641-4C60-A365-F1161908F5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Real-time performance and the practicability is poor</a:t>
          </a:r>
          <a:endParaRPr lang="en-US"/>
        </a:p>
      </dgm:t>
    </dgm:pt>
    <dgm:pt modelId="{E9760C84-D31B-4182-ADF4-AFD8CBA02FF1}" type="parTrans" cxnId="{80469CF9-6453-43BB-A7A1-232411476788}">
      <dgm:prSet/>
      <dgm:spPr/>
      <dgm:t>
        <a:bodyPr/>
        <a:lstStyle/>
        <a:p>
          <a:endParaRPr lang="en-US"/>
        </a:p>
      </dgm:t>
    </dgm:pt>
    <dgm:pt modelId="{E2734DB1-B8D8-4FA1-909E-7C80D90B2C4D}" type="sibTrans" cxnId="{80469CF9-6453-43BB-A7A1-232411476788}">
      <dgm:prSet/>
      <dgm:spPr/>
      <dgm:t>
        <a:bodyPr/>
        <a:lstStyle/>
        <a:p>
          <a:endParaRPr lang="en-US"/>
        </a:p>
      </dgm:t>
    </dgm:pt>
    <dgm:pt modelId="{56A4DA11-744D-42F5-899B-B426412169B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Difficult to be used in real-time video processing</a:t>
          </a:r>
          <a:endParaRPr lang="en-US"/>
        </a:p>
      </dgm:t>
    </dgm:pt>
    <dgm:pt modelId="{51145268-9C78-4DE7-9017-81B5E8A7CA69}" type="parTrans" cxnId="{93AE5FA1-CDC7-4233-8A30-535AEF1AAAF9}">
      <dgm:prSet/>
      <dgm:spPr/>
      <dgm:t>
        <a:bodyPr/>
        <a:lstStyle/>
        <a:p>
          <a:endParaRPr lang="en-US"/>
        </a:p>
      </dgm:t>
    </dgm:pt>
    <dgm:pt modelId="{6E005B24-3C65-4DB3-AF9A-766311E33DAA}" type="sibTrans" cxnId="{93AE5FA1-CDC7-4233-8A30-535AEF1AAAF9}">
      <dgm:prSet/>
      <dgm:spPr/>
      <dgm:t>
        <a:bodyPr/>
        <a:lstStyle/>
        <a:p>
          <a:endParaRPr lang="en-US"/>
        </a:p>
      </dgm:t>
    </dgm:pt>
    <dgm:pt modelId="{70A0D390-2908-4400-8326-D606F99CEA74}" type="pres">
      <dgm:prSet presAssocID="{837618D9-3224-42A3-9F9E-46862BFF98C2}" presName="root" presStyleCnt="0">
        <dgm:presLayoutVars>
          <dgm:dir/>
          <dgm:resizeHandles val="exact"/>
        </dgm:presLayoutVars>
      </dgm:prSet>
      <dgm:spPr/>
    </dgm:pt>
    <dgm:pt modelId="{4FA7B105-C88E-4976-A345-3A86830AAF12}" type="pres">
      <dgm:prSet presAssocID="{A7422EA8-6F44-4D84-91DE-BE1D44B1AE7D}" presName="compNode" presStyleCnt="0"/>
      <dgm:spPr/>
    </dgm:pt>
    <dgm:pt modelId="{C886E3F2-8397-4BB0-815B-F251E09DDFAD}" type="pres">
      <dgm:prSet presAssocID="{A7422EA8-6F44-4D84-91DE-BE1D44B1AE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B03BAB58-3F19-423E-BF6C-C2099FF10ED7}" type="pres">
      <dgm:prSet presAssocID="{A7422EA8-6F44-4D84-91DE-BE1D44B1AE7D}" presName="spaceRect" presStyleCnt="0"/>
      <dgm:spPr/>
    </dgm:pt>
    <dgm:pt modelId="{46141A42-1198-4E96-B89A-4381D05F7B7C}" type="pres">
      <dgm:prSet presAssocID="{A7422EA8-6F44-4D84-91DE-BE1D44B1AE7D}" presName="textRect" presStyleLbl="revTx" presStyleIdx="0" presStyleCnt="5">
        <dgm:presLayoutVars>
          <dgm:chMax val="1"/>
          <dgm:chPref val="1"/>
        </dgm:presLayoutVars>
      </dgm:prSet>
      <dgm:spPr/>
    </dgm:pt>
    <dgm:pt modelId="{DFB05667-DE7A-4AE7-BDB5-1E0970BD4CB1}" type="pres">
      <dgm:prSet presAssocID="{C2400557-3166-479C-A0DD-948FC81EEA36}" presName="sibTrans" presStyleCnt="0"/>
      <dgm:spPr/>
    </dgm:pt>
    <dgm:pt modelId="{EA64C180-8BEE-4010-847E-76510AD249B6}" type="pres">
      <dgm:prSet presAssocID="{2F0102F3-FEBE-432D-83C8-FC0C60A238E8}" presName="compNode" presStyleCnt="0"/>
      <dgm:spPr/>
    </dgm:pt>
    <dgm:pt modelId="{5B14A1D3-9FFB-471A-BDCA-737B2DF3C352}" type="pres">
      <dgm:prSet presAssocID="{2F0102F3-FEBE-432D-83C8-FC0C60A238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5DB0A58-BF5A-4AAC-AABC-8F25F99DF7FF}" type="pres">
      <dgm:prSet presAssocID="{2F0102F3-FEBE-432D-83C8-FC0C60A238E8}" presName="spaceRect" presStyleCnt="0"/>
      <dgm:spPr/>
    </dgm:pt>
    <dgm:pt modelId="{30C28400-7A8E-4C3A-9AA3-D65F98C792FE}" type="pres">
      <dgm:prSet presAssocID="{2F0102F3-FEBE-432D-83C8-FC0C60A238E8}" presName="textRect" presStyleLbl="revTx" presStyleIdx="1" presStyleCnt="5">
        <dgm:presLayoutVars>
          <dgm:chMax val="1"/>
          <dgm:chPref val="1"/>
        </dgm:presLayoutVars>
      </dgm:prSet>
      <dgm:spPr/>
    </dgm:pt>
    <dgm:pt modelId="{0ED90413-A2DC-4C9F-8F28-8AD7FAACD0D8}" type="pres">
      <dgm:prSet presAssocID="{F57BA1CA-2EB5-4197-A735-1FC6B0537969}" presName="sibTrans" presStyleCnt="0"/>
      <dgm:spPr/>
    </dgm:pt>
    <dgm:pt modelId="{F40F98B4-2D86-4ADB-8DA0-7B4A076C5422}" type="pres">
      <dgm:prSet presAssocID="{98EDA18B-EFDF-422A-899F-2B91F4911736}" presName="compNode" presStyleCnt="0"/>
      <dgm:spPr/>
    </dgm:pt>
    <dgm:pt modelId="{7FE47724-E004-44A5-92D1-693DAB1DDE85}" type="pres">
      <dgm:prSet presAssocID="{98EDA18B-EFDF-422A-899F-2B91F491173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AA284F7-3771-4B33-927B-BF968A6C9FC6}" type="pres">
      <dgm:prSet presAssocID="{98EDA18B-EFDF-422A-899F-2B91F4911736}" presName="spaceRect" presStyleCnt="0"/>
      <dgm:spPr/>
    </dgm:pt>
    <dgm:pt modelId="{BCF97DBE-59AD-4A76-A990-6BCFA72C4740}" type="pres">
      <dgm:prSet presAssocID="{98EDA18B-EFDF-422A-899F-2B91F4911736}" presName="textRect" presStyleLbl="revTx" presStyleIdx="2" presStyleCnt="5">
        <dgm:presLayoutVars>
          <dgm:chMax val="1"/>
          <dgm:chPref val="1"/>
        </dgm:presLayoutVars>
      </dgm:prSet>
      <dgm:spPr/>
    </dgm:pt>
    <dgm:pt modelId="{B83D00AC-E103-4CA6-80FA-E593C940178A}" type="pres">
      <dgm:prSet presAssocID="{E5E50B54-EE35-434D-ABF2-C4DC9BF3924E}" presName="sibTrans" presStyleCnt="0"/>
      <dgm:spPr/>
    </dgm:pt>
    <dgm:pt modelId="{2F38688D-96EA-4AF2-9FCC-BB3FE66D3C7C}" type="pres">
      <dgm:prSet presAssocID="{9F46B473-9641-4C60-A365-F1161908F5A6}" presName="compNode" presStyleCnt="0"/>
      <dgm:spPr/>
    </dgm:pt>
    <dgm:pt modelId="{4B93EF25-9508-4182-A606-7A01D7B35DEA}" type="pres">
      <dgm:prSet presAssocID="{9F46B473-9641-4C60-A365-F1161908F5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2AC64F-3E46-4A2D-B427-EE1D8B28D673}" type="pres">
      <dgm:prSet presAssocID="{9F46B473-9641-4C60-A365-F1161908F5A6}" presName="spaceRect" presStyleCnt="0"/>
      <dgm:spPr/>
    </dgm:pt>
    <dgm:pt modelId="{3D678BF8-07EE-4558-B568-3762ECEE1F89}" type="pres">
      <dgm:prSet presAssocID="{9F46B473-9641-4C60-A365-F1161908F5A6}" presName="textRect" presStyleLbl="revTx" presStyleIdx="3" presStyleCnt="5">
        <dgm:presLayoutVars>
          <dgm:chMax val="1"/>
          <dgm:chPref val="1"/>
        </dgm:presLayoutVars>
      </dgm:prSet>
      <dgm:spPr/>
    </dgm:pt>
    <dgm:pt modelId="{B6A285B4-EC00-4A7C-9D52-517CBE4D5164}" type="pres">
      <dgm:prSet presAssocID="{E2734DB1-B8D8-4FA1-909E-7C80D90B2C4D}" presName="sibTrans" presStyleCnt="0"/>
      <dgm:spPr/>
    </dgm:pt>
    <dgm:pt modelId="{C562A22A-924B-48C9-9336-68BB491D14E7}" type="pres">
      <dgm:prSet presAssocID="{56A4DA11-744D-42F5-899B-B426412169B4}" presName="compNode" presStyleCnt="0"/>
      <dgm:spPr/>
    </dgm:pt>
    <dgm:pt modelId="{CA57528C-2F5E-4299-A92C-B3E2AEFD25A3}" type="pres">
      <dgm:prSet presAssocID="{56A4DA11-744D-42F5-899B-B426412169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1B4C185-132C-4AE2-834E-CB29AE49A290}" type="pres">
      <dgm:prSet presAssocID="{56A4DA11-744D-42F5-899B-B426412169B4}" presName="spaceRect" presStyleCnt="0"/>
      <dgm:spPr/>
    </dgm:pt>
    <dgm:pt modelId="{6FC9EF1D-FC89-4404-A074-88D0052D19A1}" type="pres">
      <dgm:prSet presAssocID="{56A4DA11-744D-42F5-899B-B426412169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F19223F-6F43-440B-8F07-E2FE2560CAA7}" type="presOf" srcId="{2F0102F3-FEBE-432D-83C8-FC0C60A238E8}" destId="{30C28400-7A8E-4C3A-9AA3-D65F98C792FE}" srcOrd="0" destOrd="0" presId="urn:microsoft.com/office/officeart/2018/2/layout/IconLabelList"/>
    <dgm:cxn modelId="{FA91A248-09C4-4EBD-8D12-294651FAA786}" srcId="{837618D9-3224-42A3-9F9E-46862BFF98C2}" destId="{A7422EA8-6F44-4D84-91DE-BE1D44B1AE7D}" srcOrd="0" destOrd="0" parTransId="{6E36461F-7B55-4F7F-8FE7-13DBF4D8FA6C}" sibTransId="{C2400557-3166-479C-A0DD-948FC81EEA36}"/>
    <dgm:cxn modelId="{C063D775-E5C5-482C-A33E-57F7A5BDC111}" type="presOf" srcId="{9F46B473-9641-4C60-A365-F1161908F5A6}" destId="{3D678BF8-07EE-4558-B568-3762ECEE1F89}" srcOrd="0" destOrd="0" presId="urn:microsoft.com/office/officeart/2018/2/layout/IconLabelList"/>
    <dgm:cxn modelId="{81647F8A-BC1C-4216-84C5-E6A816B82FAE}" type="presOf" srcId="{56A4DA11-744D-42F5-899B-B426412169B4}" destId="{6FC9EF1D-FC89-4404-A074-88D0052D19A1}" srcOrd="0" destOrd="0" presId="urn:microsoft.com/office/officeart/2018/2/layout/IconLabelList"/>
    <dgm:cxn modelId="{F5E2728D-53FC-4CC9-AD48-7AD0D303847C}" type="presOf" srcId="{98EDA18B-EFDF-422A-899F-2B91F4911736}" destId="{BCF97DBE-59AD-4A76-A990-6BCFA72C4740}" srcOrd="0" destOrd="0" presId="urn:microsoft.com/office/officeart/2018/2/layout/IconLabelList"/>
    <dgm:cxn modelId="{93AE5FA1-CDC7-4233-8A30-535AEF1AAAF9}" srcId="{837618D9-3224-42A3-9F9E-46862BFF98C2}" destId="{56A4DA11-744D-42F5-899B-B426412169B4}" srcOrd="4" destOrd="0" parTransId="{51145268-9C78-4DE7-9017-81B5E8A7CA69}" sibTransId="{6E005B24-3C65-4DB3-AF9A-766311E33DAA}"/>
    <dgm:cxn modelId="{FD05F5B0-2FD7-475C-84C5-CF31FC3A9436}" type="presOf" srcId="{837618D9-3224-42A3-9F9E-46862BFF98C2}" destId="{70A0D390-2908-4400-8326-D606F99CEA74}" srcOrd="0" destOrd="0" presId="urn:microsoft.com/office/officeart/2018/2/layout/IconLabelList"/>
    <dgm:cxn modelId="{6C9CFDD0-657D-43CA-B44B-DFB9368A20FF}" srcId="{837618D9-3224-42A3-9F9E-46862BFF98C2}" destId="{2F0102F3-FEBE-432D-83C8-FC0C60A238E8}" srcOrd="1" destOrd="0" parTransId="{2C93115E-8BF1-47AD-B9B9-136A0597025D}" sibTransId="{F57BA1CA-2EB5-4197-A735-1FC6B0537969}"/>
    <dgm:cxn modelId="{1717AAF5-B3A2-48F0-B2B4-0FE82FD7EAF3}" srcId="{837618D9-3224-42A3-9F9E-46862BFF98C2}" destId="{98EDA18B-EFDF-422A-899F-2B91F4911736}" srcOrd="2" destOrd="0" parTransId="{C4B964FE-8DCE-4416-91F4-0E9CC7B93EDE}" sibTransId="{E5E50B54-EE35-434D-ABF2-C4DC9BF3924E}"/>
    <dgm:cxn modelId="{80469CF9-6453-43BB-A7A1-232411476788}" srcId="{837618D9-3224-42A3-9F9E-46862BFF98C2}" destId="{9F46B473-9641-4C60-A365-F1161908F5A6}" srcOrd="3" destOrd="0" parTransId="{E9760C84-D31B-4182-ADF4-AFD8CBA02FF1}" sibTransId="{E2734DB1-B8D8-4FA1-909E-7C80D90B2C4D}"/>
    <dgm:cxn modelId="{6957B5FA-3EEB-4A53-9695-CCE6945FB94C}" type="presOf" srcId="{A7422EA8-6F44-4D84-91DE-BE1D44B1AE7D}" destId="{46141A42-1198-4E96-B89A-4381D05F7B7C}" srcOrd="0" destOrd="0" presId="urn:microsoft.com/office/officeart/2018/2/layout/IconLabelList"/>
    <dgm:cxn modelId="{5389C731-4AD9-4AF2-AA5E-5B62646F8B3D}" type="presParOf" srcId="{70A0D390-2908-4400-8326-D606F99CEA74}" destId="{4FA7B105-C88E-4976-A345-3A86830AAF12}" srcOrd="0" destOrd="0" presId="urn:microsoft.com/office/officeart/2018/2/layout/IconLabelList"/>
    <dgm:cxn modelId="{821F6B17-EB43-4FE2-870B-FF2ECDEDBFB2}" type="presParOf" srcId="{4FA7B105-C88E-4976-A345-3A86830AAF12}" destId="{C886E3F2-8397-4BB0-815B-F251E09DDFAD}" srcOrd="0" destOrd="0" presId="urn:microsoft.com/office/officeart/2018/2/layout/IconLabelList"/>
    <dgm:cxn modelId="{0B0EE20D-0FC8-4080-8A89-824F0929EAA4}" type="presParOf" srcId="{4FA7B105-C88E-4976-A345-3A86830AAF12}" destId="{B03BAB58-3F19-423E-BF6C-C2099FF10ED7}" srcOrd="1" destOrd="0" presId="urn:microsoft.com/office/officeart/2018/2/layout/IconLabelList"/>
    <dgm:cxn modelId="{CAF1BDA7-C938-4AB4-85C2-8530D6CDC0D6}" type="presParOf" srcId="{4FA7B105-C88E-4976-A345-3A86830AAF12}" destId="{46141A42-1198-4E96-B89A-4381D05F7B7C}" srcOrd="2" destOrd="0" presId="urn:microsoft.com/office/officeart/2018/2/layout/IconLabelList"/>
    <dgm:cxn modelId="{DF87AF01-3896-439F-9FD9-DD7324B58CF7}" type="presParOf" srcId="{70A0D390-2908-4400-8326-D606F99CEA74}" destId="{DFB05667-DE7A-4AE7-BDB5-1E0970BD4CB1}" srcOrd="1" destOrd="0" presId="urn:microsoft.com/office/officeart/2018/2/layout/IconLabelList"/>
    <dgm:cxn modelId="{49EF0A59-444A-40B4-8C70-2C60B6F93F58}" type="presParOf" srcId="{70A0D390-2908-4400-8326-D606F99CEA74}" destId="{EA64C180-8BEE-4010-847E-76510AD249B6}" srcOrd="2" destOrd="0" presId="urn:microsoft.com/office/officeart/2018/2/layout/IconLabelList"/>
    <dgm:cxn modelId="{4845AEE8-9449-4304-98AB-22C8E14CE14D}" type="presParOf" srcId="{EA64C180-8BEE-4010-847E-76510AD249B6}" destId="{5B14A1D3-9FFB-471A-BDCA-737B2DF3C352}" srcOrd="0" destOrd="0" presId="urn:microsoft.com/office/officeart/2018/2/layout/IconLabelList"/>
    <dgm:cxn modelId="{E2645EA8-724B-47D9-A6F2-5A94F11C4B78}" type="presParOf" srcId="{EA64C180-8BEE-4010-847E-76510AD249B6}" destId="{65DB0A58-BF5A-4AAC-AABC-8F25F99DF7FF}" srcOrd="1" destOrd="0" presId="urn:microsoft.com/office/officeart/2018/2/layout/IconLabelList"/>
    <dgm:cxn modelId="{0E21A016-573A-40C3-9551-3780A1EB3F45}" type="presParOf" srcId="{EA64C180-8BEE-4010-847E-76510AD249B6}" destId="{30C28400-7A8E-4C3A-9AA3-D65F98C792FE}" srcOrd="2" destOrd="0" presId="urn:microsoft.com/office/officeart/2018/2/layout/IconLabelList"/>
    <dgm:cxn modelId="{0F000226-3AED-42D9-A2E8-502523C77435}" type="presParOf" srcId="{70A0D390-2908-4400-8326-D606F99CEA74}" destId="{0ED90413-A2DC-4C9F-8F28-8AD7FAACD0D8}" srcOrd="3" destOrd="0" presId="urn:microsoft.com/office/officeart/2018/2/layout/IconLabelList"/>
    <dgm:cxn modelId="{4CF45A97-8820-434F-9004-6C86DF87D339}" type="presParOf" srcId="{70A0D390-2908-4400-8326-D606F99CEA74}" destId="{F40F98B4-2D86-4ADB-8DA0-7B4A076C5422}" srcOrd="4" destOrd="0" presId="urn:microsoft.com/office/officeart/2018/2/layout/IconLabelList"/>
    <dgm:cxn modelId="{CA867608-0D55-4523-B93F-E35D540084A7}" type="presParOf" srcId="{F40F98B4-2D86-4ADB-8DA0-7B4A076C5422}" destId="{7FE47724-E004-44A5-92D1-693DAB1DDE85}" srcOrd="0" destOrd="0" presId="urn:microsoft.com/office/officeart/2018/2/layout/IconLabelList"/>
    <dgm:cxn modelId="{019FB704-9B9C-448D-ADC9-DBE54B182DE2}" type="presParOf" srcId="{F40F98B4-2D86-4ADB-8DA0-7B4A076C5422}" destId="{4AA284F7-3771-4B33-927B-BF968A6C9FC6}" srcOrd="1" destOrd="0" presId="urn:microsoft.com/office/officeart/2018/2/layout/IconLabelList"/>
    <dgm:cxn modelId="{A3BC1BDA-59D1-4EBC-9F31-B4A6B139F610}" type="presParOf" srcId="{F40F98B4-2D86-4ADB-8DA0-7B4A076C5422}" destId="{BCF97DBE-59AD-4A76-A990-6BCFA72C4740}" srcOrd="2" destOrd="0" presId="urn:microsoft.com/office/officeart/2018/2/layout/IconLabelList"/>
    <dgm:cxn modelId="{A59647B5-7924-40FA-8B0C-D758AFDD725C}" type="presParOf" srcId="{70A0D390-2908-4400-8326-D606F99CEA74}" destId="{B83D00AC-E103-4CA6-80FA-E593C940178A}" srcOrd="5" destOrd="0" presId="urn:microsoft.com/office/officeart/2018/2/layout/IconLabelList"/>
    <dgm:cxn modelId="{4BB1AC3C-A507-4A63-ADD1-787169EE7276}" type="presParOf" srcId="{70A0D390-2908-4400-8326-D606F99CEA74}" destId="{2F38688D-96EA-4AF2-9FCC-BB3FE66D3C7C}" srcOrd="6" destOrd="0" presId="urn:microsoft.com/office/officeart/2018/2/layout/IconLabelList"/>
    <dgm:cxn modelId="{AB74703E-26C7-465A-926A-06F0AA407FDC}" type="presParOf" srcId="{2F38688D-96EA-4AF2-9FCC-BB3FE66D3C7C}" destId="{4B93EF25-9508-4182-A606-7A01D7B35DEA}" srcOrd="0" destOrd="0" presId="urn:microsoft.com/office/officeart/2018/2/layout/IconLabelList"/>
    <dgm:cxn modelId="{7226D0F6-8CA3-44A3-9086-FF2928A80E34}" type="presParOf" srcId="{2F38688D-96EA-4AF2-9FCC-BB3FE66D3C7C}" destId="{1A2AC64F-3E46-4A2D-B427-EE1D8B28D673}" srcOrd="1" destOrd="0" presId="urn:microsoft.com/office/officeart/2018/2/layout/IconLabelList"/>
    <dgm:cxn modelId="{483AD1EE-0361-4B11-BCFC-7181430752F7}" type="presParOf" srcId="{2F38688D-96EA-4AF2-9FCC-BB3FE66D3C7C}" destId="{3D678BF8-07EE-4558-B568-3762ECEE1F89}" srcOrd="2" destOrd="0" presId="urn:microsoft.com/office/officeart/2018/2/layout/IconLabelList"/>
    <dgm:cxn modelId="{9EF27CB7-8F2B-4466-9DB1-F1484EC9B9F2}" type="presParOf" srcId="{70A0D390-2908-4400-8326-D606F99CEA74}" destId="{B6A285B4-EC00-4A7C-9D52-517CBE4D5164}" srcOrd="7" destOrd="0" presId="urn:microsoft.com/office/officeart/2018/2/layout/IconLabelList"/>
    <dgm:cxn modelId="{538F0DF8-47DB-4536-A885-677A0813B3CC}" type="presParOf" srcId="{70A0D390-2908-4400-8326-D606F99CEA74}" destId="{C562A22A-924B-48C9-9336-68BB491D14E7}" srcOrd="8" destOrd="0" presId="urn:microsoft.com/office/officeart/2018/2/layout/IconLabelList"/>
    <dgm:cxn modelId="{AF8C0309-8B55-4731-9020-1EDB4F702752}" type="presParOf" srcId="{C562A22A-924B-48C9-9336-68BB491D14E7}" destId="{CA57528C-2F5E-4299-A92C-B3E2AEFD25A3}" srcOrd="0" destOrd="0" presId="urn:microsoft.com/office/officeart/2018/2/layout/IconLabelList"/>
    <dgm:cxn modelId="{CD338CE7-12A1-4AB7-86CB-28CDCEA1F616}" type="presParOf" srcId="{C562A22A-924B-48C9-9336-68BB491D14E7}" destId="{C1B4C185-132C-4AE2-834E-CB29AE49A290}" srcOrd="1" destOrd="0" presId="urn:microsoft.com/office/officeart/2018/2/layout/IconLabelList"/>
    <dgm:cxn modelId="{80A332F4-BC24-42C1-9738-59425F209520}" type="presParOf" srcId="{C562A22A-924B-48C9-9336-68BB491D14E7}" destId="{6FC9EF1D-FC89-4404-A074-88D0052D19A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B21297-B267-4DE5-9EB9-A927E66C94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93E8E6-498E-4E38-BFB6-CC3A65543EF9}">
      <dgm:prSet/>
      <dgm:spPr/>
      <dgm:t>
        <a:bodyPr/>
        <a:lstStyle/>
        <a:p>
          <a:r>
            <a:rPr lang="en-IN"/>
            <a:t>We avoided using this method in general, since it requires repeated computation of interest points every time they decreases</a:t>
          </a:r>
          <a:endParaRPr lang="en-US"/>
        </a:p>
      </dgm:t>
    </dgm:pt>
    <dgm:pt modelId="{942EBABD-DECC-45C9-AF95-FDBCA4E4B2E8}" type="parTrans" cxnId="{332C90E9-2F76-4BDC-991D-4A21B3192994}">
      <dgm:prSet/>
      <dgm:spPr/>
      <dgm:t>
        <a:bodyPr/>
        <a:lstStyle/>
        <a:p>
          <a:endParaRPr lang="en-US"/>
        </a:p>
      </dgm:t>
    </dgm:pt>
    <dgm:pt modelId="{322F4C2A-1F5A-4866-998B-6ABE99EBCBCC}" type="sibTrans" cxnId="{332C90E9-2F76-4BDC-991D-4A21B3192994}">
      <dgm:prSet/>
      <dgm:spPr/>
      <dgm:t>
        <a:bodyPr/>
        <a:lstStyle/>
        <a:p>
          <a:endParaRPr lang="en-US"/>
        </a:p>
      </dgm:t>
    </dgm:pt>
    <dgm:pt modelId="{91F83854-C867-44DE-85A0-79FEACCD4193}">
      <dgm:prSet/>
      <dgm:spPr/>
      <dgm:t>
        <a:bodyPr/>
        <a:lstStyle/>
        <a:p>
          <a:r>
            <a:rPr lang="en-IN"/>
            <a:t>It can’t handle non-planar rotations.</a:t>
          </a:r>
          <a:endParaRPr lang="en-US"/>
        </a:p>
      </dgm:t>
    </dgm:pt>
    <dgm:pt modelId="{8468039A-1C44-4895-8A95-1A641BF7F9E4}" type="parTrans" cxnId="{ADEC5F90-2CF0-4B56-A743-7058F4690B70}">
      <dgm:prSet/>
      <dgm:spPr/>
      <dgm:t>
        <a:bodyPr/>
        <a:lstStyle/>
        <a:p>
          <a:endParaRPr lang="en-US"/>
        </a:p>
      </dgm:t>
    </dgm:pt>
    <dgm:pt modelId="{ABE23918-02E0-4CA4-A119-F470B1315FCE}" type="sibTrans" cxnId="{ADEC5F90-2CF0-4B56-A743-7058F4690B70}">
      <dgm:prSet/>
      <dgm:spPr/>
      <dgm:t>
        <a:bodyPr/>
        <a:lstStyle/>
        <a:p>
          <a:endParaRPr lang="en-US"/>
        </a:p>
      </dgm:t>
    </dgm:pt>
    <dgm:pt modelId="{BF878B6C-F28E-42DA-B17E-7F0343E0AE4A}" type="pres">
      <dgm:prSet presAssocID="{89B21297-B267-4DE5-9EB9-A927E66C94FD}" presName="root" presStyleCnt="0">
        <dgm:presLayoutVars>
          <dgm:dir/>
          <dgm:resizeHandles val="exact"/>
        </dgm:presLayoutVars>
      </dgm:prSet>
      <dgm:spPr/>
    </dgm:pt>
    <dgm:pt modelId="{107FECD4-BB5D-4EC4-B677-0FF9047D1610}" type="pres">
      <dgm:prSet presAssocID="{AF93E8E6-498E-4E38-BFB6-CC3A65543EF9}" presName="compNode" presStyleCnt="0"/>
      <dgm:spPr/>
    </dgm:pt>
    <dgm:pt modelId="{121186F0-5B35-445F-955C-9666396A17C1}" type="pres">
      <dgm:prSet presAssocID="{AF93E8E6-498E-4E38-BFB6-CC3A65543EF9}" presName="bgRect" presStyleLbl="bgShp" presStyleIdx="0" presStyleCnt="2"/>
      <dgm:spPr/>
    </dgm:pt>
    <dgm:pt modelId="{0C64F197-A27E-45D7-9834-2ACD68607EE3}" type="pres">
      <dgm:prSet presAssocID="{AF93E8E6-498E-4E38-BFB6-CC3A65543E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9A9C56E-1BA4-4508-AADC-0F51AB5E0431}" type="pres">
      <dgm:prSet presAssocID="{AF93E8E6-498E-4E38-BFB6-CC3A65543EF9}" presName="spaceRect" presStyleCnt="0"/>
      <dgm:spPr/>
    </dgm:pt>
    <dgm:pt modelId="{A6B90BAB-32FA-4D77-99A4-1B51B9974372}" type="pres">
      <dgm:prSet presAssocID="{AF93E8E6-498E-4E38-BFB6-CC3A65543EF9}" presName="parTx" presStyleLbl="revTx" presStyleIdx="0" presStyleCnt="2">
        <dgm:presLayoutVars>
          <dgm:chMax val="0"/>
          <dgm:chPref val="0"/>
        </dgm:presLayoutVars>
      </dgm:prSet>
      <dgm:spPr/>
    </dgm:pt>
    <dgm:pt modelId="{2667CF2E-EFE7-4CB3-A2E3-3DB06BF561EF}" type="pres">
      <dgm:prSet presAssocID="{322F4C2A-1F5A-4866-998B-6ABE99EBCBCC}" presName="sibTrans" presStyleCnt="0"/>
      <dgm:spPr/>
    </dgm:pt>
    <dgm:pt modelId="{E4C24E10-E06C-4984-9793-4CEA02824E9D}" type="pres">
      <dgm:prSet presAssocID="{91F83854-C867-44DE-85A0-79FEACCD4193}" presName="compNode" presStyleCnt="0"/>
      <dgm:spPr/>
    </dgm:pt>
    <dgm:pt modelId="{0C7FB1CC-068D-4008-A4B3-F81AD95424D1}" type="pres">
      <dgm:prSet presAssocID="{91F83854-C867-44DE-85A0-79FEACCD4193}" presName="bgRect" presStyleLbl="bgShp" presStyleIdx="1" presStyleCnt="2"/>
      <dgm:spPr/>
    </dgm:pt>
    <dgm:pt modelId="{440E974F-589B-496B-80D0-DBD879CEAB05}" type="pres">
      <dgm:prSet presAssocID="{91F83854-C867-44DE-85A0-79FEACCD41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44E0D09-4191-4C9C-A360-85B951BF1C03}" type="pres">
      <dgm:prSet presAssocID="{91F83854-C867-44DE-85A0-79FEACCD4193}" presName="spaceRect" presStyleCnt="0"/>
      <dgm:spPr/>
    </dgm:pt>
    <dgm:pt modelId="{1762B6C4-3CA1-4BFD-90FB-F80671D2944A}" type="pres">
      <dgm:prSet presAssocID="{91F83854-C867-44DE-85A0-79FEACCD419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B2AE10B-ACE1-49D6-9B99-5DE255FD7A07}" type="presOf" srcId="{91F83854-C867-44DE-85A0-79FEACCD4193}" destId="{1762B6C4-3CA1-4BFD-90FB-F80671D2944A}" srcOrd="0" destOrd="0" presId="urn:microsoft.com/office/officeart/2018/2/layout/IconVerticalSolidList"/>
    <dgm:cxn modelId="{4D242B41-EBFF-4DAD-B054-103D11D14CCB}" type="presOf" srcId="{AF93E8E6-498E-4E38-BFB6-CC3A65543EF9}" destId="{A6B90BAB-32FA-4D77-99A4-1B51B9974372}" srcOrd="0" destOrd="0" presId="urn:microsoft.com/office/officeart/2018/2/layout/IconVerticalSolidList"/>
    <dgm:cxn modelId="{70AC9177-83A8-49F5-BA0E-3BC6605CA74E}" type="presOf" srcId="{89B21297-B267-4DE5-9EB9-A927E66C94FD}" destId="{BF878B6C-F28E-42DA-B17E-7F0343E0AE4A}" srcOrd="0" destOrd="0" presId="urn:microsoft.com/office/officeart/2018/2/layout/IconVerticalSolidList"/>
    <dgm:cxn modelId="{ADEC5F90-2CF0-4B56-A743-7058F4690B70}" srcId="{89B21297-B267-4DE5-9EB9-A927E66C94FD}" destId="{91F83854-C867-44DE-85A0-79FEACCD4193}" srcOrd="1" destOrd="0" parTransId="{8468039A-1C44-4895-8A95-1A641BF7F9E4}" sibTransId="{ABE23918-02E0-4CA4-A119-F470B1315FCE}"/>
    <dgm:cxn modelId="{332C90E9-2F76-4BDC-991D-4A21B3192994}" srcId="{89B21297-B267-4DE5-9EB9-A927E66C94FD}" destId="{AF93E8E6-498E-4E38-BFB6-CC3A65543EF9}" srcOrd="0" destOrd="0" parTransId="{942EBABD-DECC-45C9-AF95-FDBCA4E4B2E8}" sibTransId="{322F4C2A-1F5A-4866-998B-6ABE99EBCBCC}"/>
    <dgm:cxn modelId="{3DD5D49B-8429-4075-8F41-D3D006D5ACE1}" type="presParOf" srcId="{BF878B6C-F28E-42DA-B17E-7F0343E0AE4A}" destId="{107FECD4-BB5D-4EC4-B677-0FF9047D1610}" srcOrd="0" destOrd="0" presId="urn:microsoft.com/office/officeart/2018/2/layout/IconVerticalSolidList"/>
    <dgm:cxn modelId="{834654D4-2B7A-4481-B37D-0A04BF7465A2}" type="presParOf" srcId="{107FECD4-BB5D-4EC4-B677-0FF9047D1610}" destId="{121186F0-5B35-445F-955C-9666396A17C1}" srcOrd="0" destOrd="0" presId="urn:microsoft.com/office/officeart/2018/2/layout/IconVerticalSolidList"/>
    <dgm:cxn modelId="{AD07E3C8-D97F-4941-B946-A010E41BDE75}" type="presParOf" srcId="{107FECD4-BB5D-4EC4-B677-0FF9047D1610}" destId="{0C64F197-A27E-45D7-9834-2ACD68607EE3}" srcOrd="1" destOrd="0" presId="urn:microsoft.com/office/officeart/2018/2/layout/IconVerticalSolidList"/>
    <dgm:cxn modelId="{8609C2A6-BE83-4300-98D3-7BE5793DEBF9}" type="presParOf" srcId="{107FECD4-BB5D-4EC4-B677-0FF9047D1610}" destId="{19A9C56E-1BA4-4508-AADC-0F51AB5E0431}" srcOrd="2" destOrd="0" presId="urn:microsoft.com/office/officeart/2018/2/layout/IconVerticalSolidList"/>
    <dgm:cxn modelId="{C5276089-273F-45E0-9968-E5276B9BAC94}" type="presParOf" srcId="{107FECD4-BB5D-4EC4-B677-0FF9047D1610}" destId="{A6B90BAB-32FA-4D77-99A4-1B51B9974372}" srcOrd="3" destOrd="0" presId="urn:microsoft.com/office/officeart/2018/2/layout/IconVerticalSolidList"/>
    <dgm:cxn modelId="{DF739403-EBC8-4667-A014-4D933DF561BC}" type="presParOf" srcId="{BF878B6C-F28E-42DA-B17E-7F0343E0AE4A}" destId="{2667CF2E-EFE7-4CB3-A2E3-3DB06BF561EF}" srcOrd="1" destOrd="0" presId="urn:microsoft.com/office/officeart/2018/2/layout/IconVerticalSolidList"/>
    <dgm:cxn modelId="{AC8E8369-BCF7-40A4-A8C4-77D03A97C249}" type="presParOf" srcId="{BF878B6C-F28E-42DA-B17E-7F0343E0AE4A}" destId="{E4C24E10-E06C-4984-9793-4CEA02824E9D}" srcOrd="2" destOrd="0" presId="urn:microsoft.com/office/officeart/2018/2/layout/IconVerticalSolidList"/>
    <dgm:cxn modelId="{D7ED9703-EC3E-48C1-8FE6-1EDFF7F4B630}" type="presParOf" srcId="{E4C24E10-E06C-4984-9793-4CEA02824E9D}" destId="{0C7FB1CC-068D-4008-A4B3-F81AD95424D1}" srcOrd="0" destOrd="0" presId="urn:microsoft.com/office/officeart/2018/2/layout/IconVerticalSolidList"/>
    <dgm:cxn modelId="{89E00D61-D06E-466D-9A3B-2E38C7FC493C}" type="presParOf" srcId="{E4C24E10-E06C-4984-9793-4CEA02824E9D}" destId="{440E974F-589B-496B-80D0-DBD879CEAB05}" srcOrd="1" destOrd="0" presId="urn:microsoft.com/office/officeart/2018/2/layout/IconVerticalSolidList"/>
    <dgm:cxn modelId="{81031722-76A9-47C6-A92A-A7638EB34C90}" type="presParOf" srcId="{E4C24E10-E06C-4984-9793-4CEA02824E9D}" destId="{E44E0D09-4191-4C9C-A360-85B951BF1C03}" srcOrd="2" destOrd="0" presId="urn:microsoft.com/office/officeart/2018/2/layout/IconVerticalSolidList"/>
    <dgm:cxn modelId="{D206ABD5-8DA9-4CB5-9453-B0951A53E17D}" type="presParOf" srcId="{E4C24E10-E06C-4984-9793-4CEA02824E9D}" destId="{1762B6C4-3CA1-4BFD-90FB-F80671D294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BE9C6-1765-7F43-B2FD-04DABA201C0B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IBM Plex Arabic" panose="020B0503050203000203" pitchFamily="34" charset="-78"/>
              <a:cs typeface="IBM Plex Arabic" panose="020B0503050203000203" pitchFamily="34" charset="-78"/>
            </a:rPr>
            <a:t>Pose changes</a:t>
          </a:r>
          <a:endParaRPr lang="en-US" sz="2400" kern="1200" dirty="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77190" y="3160"/>
        <a:ext cx="2907506" cy="1744503"/>
      </dsp:txXfrm>
    </dsp:sp>
    <dsp:sp modelId="{551E1C91-2D94-AE49-B13C-7A74BEB473FD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Illumination change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575446" y="3160"/>
        <a:ext cx="2907506" cy="1744503"/>
      </dsp:txXfrm>
    </dsp:sp>
    <dsp:sp modelId="{3EC6CBCD-49A7-F54A-BC28-E9D8FF16D55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Scale Change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6773703" y="3160"/>
        <a:ext cx="2907506" cy="1744503"/>
      </dsp:txXfrm>
    </dsp:sp>
    <dsp:sp modelId="{F5C30CD6-1316-5649-A768-228B224DAC06}">
      <dsp:nvSpPr>
        <dsp:cNvPr id="0" name=""/>
        <dsp:cNvSpPr/>
      </dsp:nvSpPr>
      <dsp:spPr>
        <a:xfrm>
          <a:off x="377190" y="2038415"/>
          <a:ext cx="2907506" cy="17445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Occlusion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77190" y="2038415"/>
        <a:ext cx="2907506" cy="1744503"/>
      </dsp:txXfrm>
    </dsp:sp>
    <dsp:sp modelId="{B2CED5C2-49DD-1246-BC17-3C962993EA17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In and Off planar rotations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3575446" y="2038415"/>
        <a:ext cx="2907506" cy="1744503"/>
      </dsp:txXfrm>
    </dsp:sp>
    <dsp:sp modelId="{E6DB58D5-822D-114A-BF2B-39FD5EA7FC00}">
      <dsp:nvSpPr>
        <dsp:cNvPr id="0" name=""/>
        <dsp:cNvSpPr/>
      </dsp:nvSpPr>
      <dsp:spPr>
        <a:xfrm>
          <a:off x="6773703" y="2038415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latin typeface="IBM Plex Arabic" panose="020B0503050203000203" pitchFamily="34" charset="-78"/>
              <a:cs typeface="IBM Plex Arabic" panose="020B0503050203000203" pitchFamily="34" charset="-78"/>
            </a:rPr>
            <a:t>Drift problem for template matching learning algorithms</a:t>
          </a:r>
          <a:endParaRPr lang="en-US" sz="2400" kern="1200">
            <a:latin typeface="IBM Plex Arabic" panose="020B0503050203000203" pitchFamily="34" charset="-78"/>
            <a:cs typeface="IBM Plex Arabic" panose="020B0503050203000203" pitchFamily="34" charset="-78"/>
          </a:endParaRPr>
        </a:p>
      </dsp:txBody>
      <dsp:txXfrm>
        <a:off x="6773703" y="2038415"/>
        <a:ext cx="2907506" cy="1744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6E3F2-8397-4BB0-815B-F251E09DDFAD}">
      <dsp:nvSpPr>
        <dsp:cNvPr id="0" name=""/>
        <dsp:cNvSpPr/>
      </dsp:nvSpPr>
      <dsp:spPr>
        <a:xfrm>
          <a:off x="489253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41A42-1198-4E96-B89A-4381D05F7B7C}">
      <dsp:nvSpPr>
        <dsp:cNvPr id="0" name=""/>
        <dsp:cNvSpPr/>
      </dsp:nvSpPr>
      <dsp:spPr>
        <a:xfrm>
          <a:off x="4405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Optical flow  is the pattern of apparent motion of objects, surfaces, and edges in a visual scene       caused by the relative motion between an observer (an eye or a camera) and the scene</a:t>
          </a:r>
          <a:endParaRPr lang="en-US" sz="1100" kern="1200"/>
        </a:p>
      </dsp:txBody>
      <dsp:txXfrm>
        <a:off x="4405" y="1988372"/>
        <a:ext cx="1763085" cy="1190083"/>
      </dsp:txXfrm>
    </dsp:sp>
    <dsp:sp modelId="{5B14A1D3-9FFB-471A-BDCA-737B2DF3C352}">
      <dsp:nvSpPr>
        <dsp:cNvPr id="0" name=""/>
        <dsp:cNvSpPr/>
      </dsp:nvSpPr>
      <dsp:spPr>
        <a:xfrm>
          <a:off x="2560879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28400-7A8E-4C3A-9AA3-D65F98C792FE}">
      <dsp:nvSpPr>
        <dsp:cNvPr id="0" name=""/>
        <dsp:cNvSpPr/>
      </dsp:nvSpPr>
      <dsp:spPr>
        <a:xfrm>
          <a:off x="2076031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Solving of transcendental equations is required</a:t>
          </a:r>
          <a:endParaRPr lang="en-US" sz="1100" kern="1200"/>
        </a:p>
      </dsp:txBody>
      <dsp:txXfrm>
        <a:off x="2076031" y="1988372"/>
        <a:ext cx="1763085" cy="1190083"/>
      </dsp:txXfrm>
    </dsp:sp>
    <dsp:sp modelId="{7FE47724-E004-44A5-92D1-693DAB1DDE85}">
      <dsp:nvSpPr>
        <dsp:cNvPr id="0" name=""/>
        <dsp:cNvSpPr/>
      </dsp:nvSpPr>
      <dsp:spPr>
        <a:xfrm>
          <a:off x="4632505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97DBE-59AD-4A76-A990-6BCFA72C4740}">
      <dsp:nvSpPr>
        <dsp:cNvPr id="0" name=""/>
        <dsp:cNvSpPr/>
      </dsp:nvSpPr>
      <dsp:spPr>
        <a:xfrm>
          <a:off x="4147657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Calculation is both complex and extremely sensitive to noise</a:t>
          </a:r>
          <a:endParaRPr lang="en-US" sz="1100" kern="1200"/>
        </a:p>
      </dsp:txBody>
      <dsp:txXfrm>
        <a:off x="4147657" y="1988372"/>
        <a:ext cx="1763085" cy="1190083"/>
      </dsp:txXfrm>
    </dsp:sp>
    <dsp:sp modelId="{4B93EF25-9508-4182-A606-7A01D7B35DEA}">
      <dsp:nvSpPr>
        <dsp:cNvPr id="0" name=""/>
        <dsp:cNvSpPr/>
      </dsp:nvSpPr>
      <dsp:spPr>
        <a:xfrm>
          <a:off x="6704131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78BF8-07EE-4558-B568-3762ECEE1F89}">
      <dsp:nvSpPr>
        <dsp:cNvPr id="0" name=""/>
        <dsp:cNvSpPr/>
      </dsp:nvSpPr>
      <dsp:spPr>
        <a:xfrm>
          <a:off x="6219283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Real-time performance and the practicability is poor</a:t>
          </a:r>
          <a:endParaRPr lang="en-US" sz="1100" kern="1200"/>
        </a:p>
      </dsp:txBody>
      <dsp:txXfrm>
        <a:off x="6219283" y="1988372"/>
        <a:ext cx="1763085" cy="1190083"/>
      </dsp:txXfrm>
    </dsp:sp>
    <dsp:sp modelId="{CA57528C-2F5E-4299-A92C-B3E2AEFD25A3}">
      <dsp:nvSpPr>
        <dsp:cNvPr id="0" name=""/>
        <dsp:cNvSpPr/>
      </dsp:nvSpPr>
      <dsp:spPr>
        <a:xfrm>
          <a:off x="8775757" y="844904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9EF1D-FC89-4404-A074-88D0052D19A1}">
      <dsp:nvSpPr>
        <dsp:cNvPr id="0" name=""/>
        <dsp:cNvSpPr/>
      </dsp:nvSpPr>
      <dsp:spPr>
        <a:xfrm>
          <a:off x="8290908" y="1988372"/>
          <a:ext cx="1763085" cy="1190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Difficult to be used in real-time video processing</a:t>
          </a:r>
          <a:endParaRPr lang="en-US" sz="1100" kern="1200"/>
        </a:p>
      </dsp:txBody>
      <dsp:txXfrm>
        <a:off x="8290908" y="1988372"/>
        <a:ext cx="1763085" cy="1190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186F0-5B35-445F-955C-9666396A17C1}">
      <dsp:nvSpPr>
        <dsp:cNvPr id="0" name=""/>
        <dsp:cNvSpPr/>
      </dsp:nvSpPr>
      <dsp:spPr>
        <a:xfrm>
          <a:off x="0" y="615237"/>
          <a:ext cx="10058399" cy="11358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4F197-A27E-45D7-9834-2ACD68607EE3}">
      <dsp:nvSpPr>
        <dsp:cNvPr id="0" name=""/>
        <dsp:cNvSpPr/>
      </dsp:nvSpPr>
      <dsp:spPr>
        <a:xfrm>
          <a:off x="343586" y="870798"/>
          <a:ext cx="624703" cy="624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90BAB-32FA-4D77-99A4-1B51B9974372}">
      <dsp:nvSpPr>
        <dsp:cNvPr id="0" name=""/>
        <dsp:cNvSpPr/>
      </dsp:nvSpPr>
      <dsp:spPr>
        <a:xfrm>
          <a:off x="1311876" y="615237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We avoided using this method in general, since it requires repeated computation of interest points every time they decreases</a:t>
          </a:r>
          <a:endParaRPr lang="en-US" sz="2400" kern="1200"/>
        </a:p>
      </dsp:txBody>
      <dsp:txXfrm>
        <a:off x="1311876" y="615237"/>
        <a:ext cx="8746523" cy="1135824"/>
      </dsp:txXfrm>
    </dsp:sp>
    <dsp:sp modelId="{0C7FB1CC-068D-4008-A4B3-F81AD95424D1}">
      <dsp:nvSpPr>
        <dsp:cNvPr id="0" name=""/>
        <dsp:cNvSpPr/>
      </dsp:nvSpPr>
      <dsp:spPr>
        <a:xfrm>
          <a:off x="0" y="2035018"/>
          <a:ext cx="10058399" cy="1135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E974F-589B-496B-80D0-DBD879CEAB05}">
      <dsp:nvSpPr>
        <dsp:cNvPr id="0" name=""/>
        <dsp:cNvSpPr/>
      </dsp:nvSpPr>
      <dsp:spPr>
        <a:xfrm>
          <a:off x="343586" y="2290578"/>
          <a:ext cx="624703" cy="624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2B6C4-3CA1-4BFD-90FB-F80671D2944A}">
      <dsp:nvSpPr>
        <dsp:cNvPr id="0" name=""/>
        <dsp:cNvSpPr/>
      </dsp:nvSpPr>
      <dsp:spPr>
        <a:xfrm>
          <a:off x="1311876" y="2035018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It can’t handle non-planar rotations.</a:t>
          </a:r>
          <a:endParaRPr lang="en-US" sz="2400" kern="1200"/>
        </a:p>
      </dsp:txBody>
      <dsp:txXfrm>
        <a:off x="1311876" y="2035018"/>
        <a:ext cx="8746523" cy="1135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68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60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54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59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57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18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07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2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65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0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33EE6F-0540-4F0B-A565-FD20BD33E19C}" type="datetimeFigureOut">
              <a:rPr lang="en-IN" smtClean="0"/>
              <a:t>03/12/20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B66171A-450F-435E-84C1-78F0FEC272C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6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3498103"/>
            <a:ext cx="10179424" cy="697378"/>
          </a:xfrm>
        </p:spPr>
        <p:txBody>
          <a:bodyPr>
            <a:noAutofit/>
          </a:bodyPr>
          <a:lstStyle/>
          <a:p>
            <a:r>
              <a:rPr lang="en-IN" sz="4000" dirty="0">
                <a:latin typeface="Cambria" panose="02040503050406030204" pitchFamily="18" charset="0"/>
              </a:rPr>
              <a:t>OBJECT IDENTIFICATION AND TRACKING                    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3168589"/>
            <a:ext cx="3417194" cy="382616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Computer Vision based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22977" y="4636312"/>
            <a:ext cx="2605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By </a:t>
            </a:r>
            <a:r>
              <a:rPr lang="en-IN" b="1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Abhinav Jain</a:t>
            </a:r>
          </a:p>
          <a:p>
            <a:endParaRPr lang="en-IN" dirty="0">
              <a:solidFill>
                <a:srgbClr val="0070C0"/>
              </a:solidFill>
              <a:latin typeface="IBM Plex Arabic" panose="020B0503050203000203" pitchFamily="34" charset="-78"/>
              <a:cs typeface="IBM Plex Arabic" panose="020B0503050203000203" pitchFamily="34" charset="-78"/>
            </a:endParaRPr>
          </a:p>
          <a:p>
            <a:r>
              <a:rPr lang="en-IN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Project Supervisor-</a:t>
            </a:r>
          </a:p>
          <a:p>
            <a:r>
              <a:rPr lang="en-IN" b="1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Prof. </a:t>
            </a:r>
            <a:r>
              <a:rPr lang="en-IN" b="1" dirty="0" err="1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Nischal</a:t>
            </a:r>
            <a:r>
              <a:rPr lang="en-IN" b="1" dirty="0">
                <a:solidFill>
                  <a:srgbClr val="0070C0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K. Verma</a:t>
            </a:r>
          </a:p>
        </p:txBody>
      </p:sp>
    </p:spTree>
    <p:extLst>
      <p:ext uri="{BB962C8B-B14F-4D97-AF65-F5344CB8AC3E}">
        <p14:creationId xmlns:p14="http://schemas.microsoft.com/office/powerpoint/2010/main" val="82530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  <a:latin typeface="Cambria" panose="02040503050406030204" pitchFamily="18" charset="0"/>
              </a:rPr>
              <a:t>Interest Point Detectors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297695"/>
              </p:ext>
            </p:extLst>
          </p:nvPr>
        </p:nvGraphicFramePr>
        <p:xfrm>
          <a:off x="633999" y="705349"/>
          <a:ext cx="10925103" cy="343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4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693">
                <a:tc>
                  <a:txBody>
                    <a:bodyPr/>
                    <a:lstStyle/>
                    <a:p>
                      <a:r>
                        <a:rPr lang="en-IN" sz="170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Interest point</a:t>
                      </a:r>
                      <a:r>
                        <a:rPr lang="en-IN" sz="1700" baseline="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 detectors</a:t>
                      </a:r>
                      <a:endParaRPr lang="en-IN" sz="170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Pros</a:t>
                      </a: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r>
                        <a:rPr lang="en-IN" sz="170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Cons</a:t>
                      </a: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879">
                <a:tc>
                  <a:txBody>
                    <a:bodyPr/>
                    <a:lstStyle/>
                    <a:p>
                      <a:r>
                        <a:rPr lang="en-IN" sz="1400" b="1" i="0" u="none" strike="noStrike" kern="1200" baseline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Harris Corner Detector</a:t>
                      </a:r>
                      <a:endParaRPr lang="en-IN" sz="140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Planar Rotation Invariance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Excellent Repeatability Rate for Affine Transformation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Computationally Demanding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Sensitive to Noise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Not invariant to Scale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8066">
                <a:tc>
                  <a:txBody>
                    <a:bodyPr/>
                    <a:lstStyle/>
                    <a:p>
                      <a:r>
                        <a:rPr lang="en-IN" sz="1400" b="1" i="0" u="none" strike="noStrike" kern="1200" baseline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SIFT (Scale Invariant Feature Transform)</a:t>
                      </a:r>
                      <a:endParaRPr lang="en-IN" sz="140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 Scale Invariant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 Works well in variable lighting conditions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 Uses local feature descriptors so is not affected by occlusion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Computationally Demanding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Works badly in poor resolution frames</a:t>
                      </a:r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r>
                        <a:rPr lang="en-IN" sz="1400" b="1" i="0" u="none" strike="noStrike" kern="1200" baseline="0" dirty="0">
                          <a:solidFill>
                            <a:schemeClr val="dk1"/>
                          </a:solidFill>
                          <a:latin typeface="IBM Plex Arabic" panose="020B0503050203000203" pitchFamily="34" charset="-78"/>
                          <a:ea typeface="+mn-ea"/>
                          <a:cs typeface="IBM Plex Arabic" panose="020B0503050203000203" pitchFamily="34" charset="-78"/>
                        </a:rPr>
                        <a:t>SURF (Speeded Up Robust Features)</a:t>
                      </a:r>
                      <a:endParaRPr lang="en-IN" sz="14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IBM Plex Arabic" panose="020B0503050203000203" pitchFamily="34" charset="-78"/>
                          <a:cs typeface="IBM Plex Arabic" panose="020B0503050203000203" pitchFamily="34" charset="-78"/>
                        </a:rPr>
                        <a:t>Much faster Computation</a:t>
                      </a:r>
                    </a:p>
                  </a:txBody>
                  <a:tcPr marL="115001" marR="115001" marT="49142" marB="49142"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IBM Plex Arabic" panose="020B0503050203000203" pitchFamily="34" charset="-78"/>
                        <a:cs typeface="IBM Plex Arabic" panose="020B0503050203000203" pitchFamily="34" charset="-78"/>
                      </a:endParaRPr>
                    </a:p>
                  </a:txBody>
                  <a:tcPr marL="115001" marR="115001" marT="49142" marB="4914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15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Why not Interest Point Tracking ?....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C81D6A-C177-4C57-8362-88D638097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20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886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Cambria" panose="02040503050406030204" pitchFamily="18" charset="0"/>
              </a:rPr>
              <a:t>4. Real-Time Compressive Tracking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51412" y="594359"/>
            <a:ext cx="6289745" cy="22337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an appearance model based on features extracted in the compressed domain.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Features are selected based on compressive sensing theories which uses a sparse measurement matrix.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For tracking, the positive and negative samples are compressed with the same sparse measurement matrix and discriminated by a simple naive Bayes classifier learned online.</a:t>
            </a:r>
          </a:p>
        </p:txBody>
      </p:sp>
      <p:pic>
        <p:nvPicPr>
          <p:cNvPr id="4" name="media4" descr="media4">
            <a:hlinkClick r:id="" action="ppaction://media"/>
            <a:extLst>
              <a:ext uri="{FF2B5EF4-FFF2-40B4-BE49-F238E27FC236}">
                <a16:creationId xmlns:a16="http://schemas.microsoft.com/office/drawing/2014/main" id="{B160BC36-948B-D947-AEDB-EF23548F5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7042" y="3266270"/>
            <a:ext cx="5658483" cy="31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0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14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Some other simulations</a:t>
            </a:r>
          </a:p>
        </p:txBody>
      </p:sp>
      <p:pic>
        <p:nvPicPr>
          <p:cNvPr id="4" name="media5" descr="media5">
            <a:hlinkClick r:id="" action="ppaction://media"/>
            <a:extLst>
              <a:ext uri="{FF2B5EF4-FFF2-40B4-BE49-F238E27FC236}">
                <a16:creationId xmlns:a16="http://schemas.microsoft.com/office/drawing/2014/main" id="{117086BB-ADF5-A241-AB5C-FF5E7EAF8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457" y="998170"/>
            <a:ext cx="5131653" cy="28865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edia6" descr="media6">
            <a:hlinkClick r:id="" action="ppaction://media"/>
            <a:extLst>
              <a:ext uri="{FF2B5EF4-FFF2-40B4-BE49-F238E27FC236}">
                <a16:creationId xmlns:a16="http://schemas.microsoft.com/office/drawing/2014/main" id="{195F8B5B-E3F2-AE48-BDD2-F4D321033D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4891" y="1001959"/>
            <a:ext cx="5118182" cy="2878977"/>
          </a:xfrm>
          <a:prstGeom prst="rect">
            <a:avLst/>
          </a:prstGeom>
        </p:spPr>
      </p:pic>
      <p:cxnSp>
        <p:nvCxnSpPr>
          <p:cNvPr id="50" name="Straight Connector 20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22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5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16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Cambria" panose="02040503050406030204" pitchFamily="18" charset="0"/>
              </a:rPr>
              <a:t>Real-Time Compressive Tracking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557" y="1905001"/>
            <a:ext cx="9744137" cy="30435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/>
              <a:t>Factors judging fps:</a:t>
            </a:r>
          </a:p>
          <a:p>
            <a:pPr marL="901700" indent="174625">
              <a:buFont typeface="Wingdings" panose="05000000000000000000" pitchFamily="2" charset="2"/>
              <a:buChar char="§"/>
            </a:pPr>
            <a:r>
              <a:rPr lang="en-IN"/>
              <a:t>Quality of video : higher quality video requires more compilation time</a:t>
            </a:r>
          </a:p>
          <a:p>
            <a:pPr marL="901700" indent="174625">
              <a:buFont typeface="Wingdings" panose="05000000000000000000" pitchFamily="2" charset="2"/>
              <a:buChar char="§"/>
            </a:pPr>
            <a:r>
              <a:rPr lang="en-IN"/>
              <a:t>Processing speed of host computer : judges the compilation time of Matlab</a:t>
            </a:r>
          </a:p>
          <a:p>
            <a:pPr marL="0" indent="0">
              <a:buNone/>
            </a:pPr>
            <a:r>
              <a:rPr lang="en-IN"/>
              <a:t>Factors judging the quality of tracking:</a:t>
            </a:r>
          </a:p>
          <a:p>
            <a:pPr marL="1076325" indent="-269875">
              <a:buFont typeface="Wingdings" panose="05000000000000000000" pitchFamily="2" charset="2"/>
              <a:buChar char="§"/>
            </a:pPr>
            <a:r>
              <a:rPr lang="en-IN"/>
              <a:t>Adjustable parameters </a:t>
            </a:r>
          </a:p>
          <a:p>
            <a:pPr marL="1076325" indent="-269875">
              <a:buFont typeface="Wingdings" panose="05000000000000000000" pitchFamily="2" charset="2"/>
              <a:buChar char="§"/>
            </a:pPr>
            <a:r>
              <a:rPr lang="en-IN"/>
              <a:t>Size of the window to select the target</a:t>
            </a:r>
          </a:p>
          <a:p>
            <a:pPr marL="1076325" indent="-269875">
              <a:buFont typeface="Wingdings" panose="05000000000000000000" pitchFamily="2" charset="2"/>
              <a:buChar char="§"/>
            </a:pPr>
            <a:r>
              <a:rPr lang="en-IN"/>
              <a:t>Area of the window grazed by the target</a:t>
            </a:r>
          </a:p>
          <a:p>
            <a:pPr marL="806450" indent="0">
              <a:buNone/>
            </a:pPr>
            <a:endParaRPr lang="en-IN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65588"/>
              </p:ext>
            </p:extLst>
          </p:nvPr>
        </p:nvGraphicFramePr>
        <p:xfrm>
          <a:off x="2032000" y="4948519"/>
          <a:ext cx="8128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918">
                <a:tc>
                  <a:txBody>
                    <a:bodyPr/>
                    <a:lstStyle/>
                    <a:p>
                      <a:r>
                        <a:rPr lang="en-IN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Easily handles illumination and pose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Fails to track if complete occlusion</a:t>
                      </a:r>
                      <a:r>
                        <a:rPr lang="en-IN" baseline="0" dirty="0"/>
                        <a:t> takes place or tracking window is grazed by objects other then the target.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15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mbria" panose="02040503050406030204" pitchFamily="18" charset="0"/>
              </a:rPr>
              <a:t>5. Extended Kanade-Lucas 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5308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The famous Lucas-Kanade (LK) performs template based matching and tracking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One of the problems arising when using target templates, bounded by a rectangle, is the inclusion of background pixels in the target image. When matching the template, one is also required to match the included background pixels which can ultimately lead to drift.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Extended KLT algorithm extends the original one to account for pixels object / background likelihood.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Also it is equipped with a simple occlusion handling logic.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22860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The following video shows implementation of extended </a:t>
            </a:r>
            <a:r>
              <a:rPr lang="en-IN" sz="1800" dirty="0" err="1"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-Lucas tracking algorithm which effectively copes up with occlusion, pose changes, illumination and scale changes</a:t>
            </a:r>
          </a:p>
        </p:txBody>
      </p:sp>
      <p:pic>
        <p:nvPicPr>
          <p:cNvPr id="6" name="media7" descr="media7">
            <a:hlinkClick r:id="" action="ppaction://media"/>
            <a:extLst>
              <a:ext uri="{FF2B5EF4-FFF2-40B4-BE49-F238E27FC236}">
                <a16:creationId xmlns:a16="http://schemas.microsoft.com/office/drawing/2014/main" id="{B8749F87-66C4-4B44-A018-1D51A7960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465" y="2032187"/>
            <a:ext cx="9160030" cy="37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36476" y="1940849"/>
            <a:ext cx="9715228" cy="83099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We ‘ll use Extended </a:t>
            </a:r>
            <a:r>
              <a:rPr lang="en-IN" sz="2400" dirty="0" err="1"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-Lucas Method for tracking because of its robustness, effectiveness and accuracy.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9AA35-F92B-6642-9C6C-8E8F8CF826D5}"/>
              </a:ext>
            </a:extLst>
          </p:cNvPr>
          <p:cNvSpPr txBox="1"/>
          <p:nvPr/>
        </p:nvSpPr>
        <p:spPr>
          <a:xfrm>
            <a:off x="1436477" y="914400"/>
            <a:ext cx="539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mbria" panose="02040503050406030204" pitchFamily="18" charset="0"/>
              </a:rPr>
              <a:t>Conclusion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6D8CC-CA9D-A147-AD01-3F9EE7BE0DE2}"/>
              </a:ext>
            </a:extLst>
          </p:cNvPr>
          <p:cNvSpPr txBox="1"/>
          <p:nvPr/>
        </p:nvSpPr>
        <p:spPr>
          <a:xfrm>
            <a:off x="1436476" y="3576916"/>
            <a:ext cx="539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mbria" panose="02040503050406030204" pitchFamily="18" charset="0"/>
              </a:rPr>
              <a:t>Future Work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F2FD101-DFC0-4243-929B-74C74F87C6F9}"/>
              </a:ext>
            </a:extLst>
          </p:cNvPr>
          <p:cNvSpPr txBox="1">
            <a:spLocks/>
          </p:cNvSpPr>
          <p:nvPr/>
        </p:nvSpPr>
        <p:spPr>
          <a:xfrm>
            <a:off x="1436476" y="4477358"/>
            <a:ext cx="9715228" cy="14611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Will work on award working tracking  algorithm </a:t>
            </a:r>
            <a:r>
              <a:rPr lang="en-IN" sz="2400" u="sng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Extended </a:t>
            </a:r>
            <a:r>
              <a:rPr lang="en-IN" sz="2400" u="sng" dirty="0" err="1"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sz="2400" u="sng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-Lucas</a:t>
            </a:r>
            <a:r>
              <a:rPr lang="en-IN" sz="24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 which will involve proper tuning of various parameters involved in the code for tracking with UAVs.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4131A-8E66-4440-B7F8-AC2E263F93EA}"/>
              </a:ext>
            </a:extLst>
          </p:cNvPr>
          <p:cNvCxnSpPr/>
          <p:nvPr/>
        </p:nvCxnSpPr>
        <p:spPr>
          <a:xfrm>
            <a:off x="1170432" y="4384589"/>
            <a:ext cx="99812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0070C0"/>
                </a:solidFill>
                <a:latin typeface="Cambria" panose="02040503050406030204" pitchFamily="18" charset="0"/>
              </a:rPr>
              <a:t>Thank You !!...</a:t>
            </a:r>
          </a:p>
        </p:txBody>
      </p:sp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22BE4AA-60EC-4767-AA8E-7D427CB6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47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843AFC8-D8D0-4784-B08C-6324FA88E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8E828FC-05B4-4BA4-92D3-3DF79D42D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54B1A56-8AFB-4D4F-8D98-1E832D6F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1111753"/>
            <a:ext cx="3720353" cy="4634494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IN" sz="3200" dirty="0">
                <a:solidFill>
                  <a:srgbClr val="FFFFFF"/>
                </a:solidFill>
                <a:latin typeface="Cambria" panose="02040503050406030204" pitchFamily="18" charset="0"/>
              </a:rPr>
              <a:t>Approaches to track objects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Optical Flow Approach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Background Subtraction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Interest Point Tracking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Real-Time Compressive Tracking-based on extracted features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 Extended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Kanade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-Lucas Tracker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IBM Plex Arabic" panose="020B0503050203000203" pitchFamily="34" charset="-78"/>
              <a:cs typeface="IBM Plex Arabic" panose="020B050305020300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0740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mbria" panose="02040503050406030204" pitchFamily="18" charset="0"/>
              </a:rPr>
              <a:t>Common Issues Faced By Tracking Algorithms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929BF8-4960-4C55-87FA-A0955FAC0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18162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05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Some Points To Note</a:t>
            </a:r>
          </a:p>
        </p:txBody>
      </p:sp>
      <p:pic>
        <p:nvPicPr>
          <p:cNvPr id="8" name="Graphic 7" descr="Paste">
            <a:extLst>
              <a:ext uri="{FF2B5EF4-FFF2-40B4-BE49-F238E27FC236}">
                <a16:creationId xmlns:a16="http://schemas.microsoft.com/office/drawing/2014/main" id="{EA2BB01B-4BBD-4D12-A459-51ACA2BB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39733" y="1845734"/>
            <a:ext cx="6949293" cy="4023360"/>
          </a:xfrm>
        </p:spPr>
        <p:txBody>
          <a:bodyPr>
            <a:normAutofit/>
          </a:bodyPr>
          <a:lstStyle/>
          <a:p>
            <a:endParaRPr lang="en-IN" dirty="0">
              <a:latin typeface="IBM Plex Arabic" panose="020B0503050203000203" pitchFamily="34" charset="-78"/>
              <a:cs typeface="IBM Plex Arabic" panose="020B0503050203000203" pitchFamily="34" charset="-78"/>
            </a:endParaRPr>
          </a:p>
          <a:p>
            <a:pPr marL="0" indent="0">
              <a:buNone/>
            </a:pPr>
            <a: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For the coding purpose, we have used MATLAB as a platform for its simplicity as compared to other programming languages.</a:t>
            </a:r>
            <a:b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</a:br>
            <a:b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</a:br>
            <a:b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</a:br>
            <a:r>
              <a:rPr lang="en-IN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For every method, to specify the object to be tracked, we’ll use a selection window to select the object and MATLAB will give the centroid of the selection window and will keep updating 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397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</a:rPr>
              <a:t>1. Optical Flow approach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4A0CF4F-9E5F-490E-8524-A43A0F69E9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525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2.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23953"/>
            <a:ext cx="6963355" cy="2108718"/>
          </a:xfrm>
        </p:spPr>
        <p:txBody>
          <a:bodyPr anchor="ctr"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latin typeface="Cambria" panose="02040503050406030204" pitchFamily="18" charset="0"/>
              </a:rPr>
              <a:t>Involves a model (Gaussian mixture model) to train a classifier that separates the foreground from background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latin typeface="Cambria" panose="02040503050406030204" pitchFamily="18" charset="0"/>
              </a:rPr>
              <a:t>Uses blob analysis to classify objects based on the no. of pixels they occupy.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latin typeface="Cambria" panose="02040503050406030204" pitchFamily="18" charset="0"/>
              </a:rPr>
              <a:t>Uses Kalman Filter for tracking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AD894E-0868-44E3-A66D-61256D6C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571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Cambria" panose="02040503050406030204" pitchFamily="18" charset="0"/>
              </a:rPr>
              <a:t>Background Subtraction in action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8" name="tripped1_web480p_clipchamp.c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345" y="2248627"/>
            <a:ext cx="5634800" cy="3161308"/>
          </a:xfrm>
          <a:prstGeom prst="rect">
            <a:avLst/>
          </a:prstGeom>
        </p:spPr>
      </p:pic>
      <p:pic>
        <p:nvPicPr>
          <p:cNvPr id="9" name="tripped2_web480p_clipchamp.co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6480" y="2248627"/>
            <a:ext cx="5634798" cy="3161308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6D3519-B33B-E84A-BFB9-A69BC55CEE50}"/>
              </a:ext>
            </a:extLst>
          </p:cNvPr>
          <p:cNvSpPr txBox="1">
            <a:spLocks/>
          </p:cNvSpPr>
          <p:nvPr/>
        </p:nvSpPr>
        <p:spPr>
          <a:xfrm>
            <a:off x="1203429" y="2548037"/>
            <a:ext cx="4656859" cy="11691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71400" lvl="8" indent="0">
              <a:buNone/>
            </a:pP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92D0B-964D-9E45-B4DA-8C895FA3E752}"/>
              </a:ext>
            </a:extLst>
          </p:cNvPr>
          <p:cNvSpPr txBox="1"/>
          <p:nvPr/>
        </p:nvSpPr>
        <p:spPr>
          <a:xfrm>
            <a:off x="4345314" y="2306710"/>
            <a:ext cx="164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Original Video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3CB88-3E04-724F-9B68-2EBB9357A411}"/>
              </a:ext>
            </a:extLst>
          </p:cNvPr>
          <p:cNvSpPr txBox="1"/>
          <p:nvPr/>
        </p:nvSpPr>
        <p:spPr>
          <a:xfrm>
            <a:off x="9707142" y="2306710"/>
            <a:ext cx="205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IBM Plex Arabic" panose="020B0503050203000203" pitchFamily="34" charset="-78"/>
                <a:cs typeface="IBM Plex Arabic" panose="020B0503050203000203" pitchFamily="34" charset="-78"/>
              </a:rPr>
              <a:t>Processed (Binary) Video</a:t>
            </a:r>
          </a:p>
        </p:txBody>
      </p:sp>
    </p:spTree>
    <p:extLst>
      <p:ext uri="{BB962C8B-B14F-4D97-AF65-F5344CB8AC3E}">
        <p14:creationId xmlns:p14="http://schemas.microsoft.com/office/powerpoint/2010/main" val="195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8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03852"/>
            <a:ext cx="10058400" cy="733508"/>
          </a:xfrm>
        </p:spPr>
        <p:txBody>
          <a:bodyPr>
            <a:noAutofit/>
          </a:bodyPr>
          <a:lstStyle/>
          <a:p>
            <a:br>
              <a:rPr lang="en-IN" sz="4400" dirty="0">
                <a:latin typeface="Cambria" panose="02040503050406030204" pitchFamily="18" charset="0"/>
              </a:rPr>
            </a:br>
            <a:r>
              <a:rPr lang="en-IN" sz="4400" dirty="0">
                <a:latin typeface="Cambria" panose="02040503050406030204" pitchFamily="18" charset="0"/>
              </a:rPr>
              <a:t>Background Subtraction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225703"/>
              </p:ext>
            </p:extLst>
          </p:nvPr>
        </p:nvGraphicFramePr>
        <p:xfrm>
          <a:off x="1096963" y="2267071"/>
          <a:ext cx="10058401" cy="344897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886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502">
                <a:tc>
                  <a:txBody>
                    <a:bodyPr/>
                    <a:lstStyle/>
                    <a:p>
                      <a:r>
                        <a:rPr lang="en-IN" sz="2100" b="1" u="sng" cap="none" spc="0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marL="145406" marR="145406" marT="98141" marB="9814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100" b="1" u="sng" cap="none" spc="0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 marL="145406" marR="145406" marT="98141" marB="9814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502">
                <a:tc>
                  <a:txBody>
                    <a:bodyPr/>
                    <a:lstStyle/>
                    <a:p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Allows occlusion</a:t>
                      </a:r>
                      <a:r>
                        <a:rPr lang="en-IN" sz="1800" cap="none" spc="0" baseline="0" dirty="0">
                          <a:solidFill>
                            <a:schemeClr val="tx1"/>
                          </a:solidFill>
                        </a:rPr>
                        <a:t> (u</a:t>
                      </a:r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ses Kalman</a:t>
                      </a:r>
                      <a:r>
                        <a:rPr lang="en-IN" sz="1800" cap="none" spc="0" baseline="0" dirty="0">
                          <a:solidFill>
                            <a:schemeClr val="tx1"/>
                          </a:solidFill>
                        </a:rPr>
                        <a:t> filter)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Requires stationary camera</a:t>
                      </a: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172">
                <a:tc>
                  <a:txBody>
                    <a:bodyPr/>
                    <a:lstStyle/>
                    <a:p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Rotations allowed</a:t>
                      </a: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cap="none" spc="0">
                          <a:solidFill>
                            <a:schemeClr val="tx1"/>
                          </a:solidFill>
                        </a:rPr>
                        <a:t>Prior knowledge</a:t>
                      </a:r>
                      <a:r>
                        <a:rPr lang="en-IN" sz="1800" cap="none" spc="0" baseline="0">
                          <a:solidFill>
                            <a:schemeClr val="tx1"/>
                          </a:solidFill>
                        </a:rPr>
                        <a:t> of threshold required for blob analysis</a:t>
                      </a:r>
                      <a:endParaRPr lang="en-IN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640">
                <a:tc>
                  <a:txBody>
                    <a:bodyPr/>
                    <a:lstStyle/>
                    <a:p>
                      <a:endParaRPr lang="en-IN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cap="none" spc="0" dirty="0">
                          <a:solidFill>
                            <a:schemeClr val="tx1"/>
                          </a:solidFill>
                        </a:rPr>
                        <a:t>Sensitive to illumination</a:t>
                      </a:r>
                      <a:r>
                        <a:rPr lang="en-IN" sz="1800" cap="none" spc="0" baseline="0" dirty="0">
                          <a:solidFill>
                            <a:schemeClr val="tx1"/>
                          </a:solidFill>
                        </a:rPr>
                        <a:t> and external conditions.</a:t>
                      </a:r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155">
                <a:tc>
                  <a:txBody>
                    <a:bodyPr/>
                    <a:lstStyle/>
                    <a:p>
                      <a:endParaRPr lang="en-IN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5406" marR="145406" marT="98141" marB="981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35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pPr algn="ctr"/>
            <a:r>
              <a:rPr lang="en-IN">
                <a:latin typeface="Cambria" panose="02040503050406030204" pitchFamily="18" charset="0"/>
              </a:rPr>
              <a:t>3. Interest Point Tracking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6" name="media3" descr="media3">
            <a:hlinkClick r:id="" action="ppaction://media"/>
            <a:extLst>
              <a:ext uri="{FF2B5EF4-FFF2-40B4-BE49-F238E27FC236}">
                <a16:creationId xmlns:a16="http://schemas.microsoft.com/office/drawing/2014/main" id="{FF315FA2-8A12-8D48-803A-D191FCD50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144" y="2198914"/>
            <a:ext cx="5000523" cy="28127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26033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Interest Points are points at which direction of boundary of object changes abruptly.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There are various interest point detectors like Harris, SURF, SIFT etc.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Interest points are tracked in consecutive frames using KLT tracking algorithm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800" dirty="0">
                <a:latin typeface="IBM Plex Arabic" panose="020B0503050203000203" pitchFamily="34" charset="-78"/>
                <a:cs typeface="IBM Plex Arabic" panose="020B0503050203000203" pitchFamily="34" charset="-78"/>
              </a:rPr>
              <a:t>Yellow Box shows object of interest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7DBF8-5C50-4034-8B79-FE54A01A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B0B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20853-E885-4BE5-BFE2-24004CEF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633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865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770</Words>
  <Application>Microsoft Macintosh PowerPoint</Application>
  <PresentationFormat>Widescreen</PresentationFormat>
  <Paragraphs>97</Paragraphs>
  <Slides>18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IBM Plex Arabic</vt:lpstr>
      <vt:lpstr>Wingdings</vt:lpstr>
      <vt:lpstr>Retrospect</vt:lpstr>
      <vt:lpstr>OBJECT IDENTIFICATION AND TRACKING                        </vt:lpstr>
      <vt:lpstr>Approaches to track objects (2015)</vt:lpstr>
      <vt:lpstr>Common Issues Faced By Tracking Algorithms</vt:lpstr>
      <vt:lpstr>Some Points To Note</vt:lpstr>
      <vt:lpstr>1. Optical Flow approach</vt:lpstr>
      <vt:lpstr>2. Background Subtraction</vt:lpstr>
      <vt:lpstr>Background Subtraction in action</vt:lpstr>
      <vt:lpstr> Background Subtraction</vt:lpstr>
      <vt:lpstr>3. Interest Point Tracking</vt:lpstr>
      <vt:lpstr>Interest Point Detectors Comparison</vt:lpstr>
      <vt:lpstr>Why not Interest Point Tracking ?....</vt:lpstr>
      <vt:lpstr>4. Real-Time Compressive Tracking</vt:lpstr>
      <vt:lpstr>Some other simulations</vt:lpstr>
      <vt:lpstr>Real-Time Compressive Tracking</vt:lpstr>
      <vt:lpstr>5. Extended Kanade-Lucas tracking Algorithm</vt:lpstr>
      <vt:lpstr>The following video shows implementation of extended Kanade-Lucas tracking algorithm which effectively copes up with occlusion, pose changes, illumination and scale changes</vt:lpstr>
      <vt:lpstr>We ‘ll use Extended Kanade-Lucas Method for tracking because of its robustness, effectiveness and accuracy.</vt:lpstr>
      <vt:lpstr>Thank You !!...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IDENTIFICATION AND TRACKING                        </dc:title>
  <dc:creator>jabhinaviitk@gmail.com</dc:creator>
  <cp:lastModifiedBy>jabhinaviitk@gmail.com</cp:lastModifiedBy>
  <cp:revision>13</cp:revision>
  <dcterms:created xsi:type="dcterms:W3CDTF">2020-12-03T17:26:22Z</dcterms:created>
  <dcterms:modified xsi:type="dcterms:W3CDTF">2020-12-03T17:39:09Z</dcterms:modified>
</cp:coreProperties>
</file>